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62" r:id="rId4"/>
    <p:sldId id="258" r:id="rId5"/>
    <p:sldId id="259" r:id="rId6"/>
    <p:sldId id="260" r:id="rId7"/>
    <p:sldId id="261" r:id="rId8"/>
    <p:sldId id="263" r:id="rId9"/>
  </p:sldIdLst>
  <p:sldSz cx="12192000" cy="6858000"/>
  <p:notesSz cx="6797675" cy="992663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3BF33F-2CCF-41DA-B990-FDBBD09446A1}" v="399" dt="2026-10-01T07:21:22.5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7" d="100"/>
          <a:sy n="107"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RRETEN, Nino" userId="4df33532-2eac-4185-b84f-a5bcfeaee2e4" providerId="ADAL" clId="{F9107BB5-EF0C-4975-9936-51AC2DCF6C21}"/>
    <pc:docChg chg="modSld">
      <pc:chgData name="PERRETEN, Nino" userId="4df33532-2eac-4185-b84f-a5bcfeaee2e4" providerId="ADAL" clId="{F9107BB5-EF0C-4975-9936-51AC2DCF6C21}" dt="2026-10-01T00:32:08.328" v="0" actId="20577"/>
      <pc:docMkLst>
        <pc:docMk/>
      </pc:docMkLst>
      <pc:sldChg chg="modNotesTx">
        <pc:chgData name="PERRETEN, Nino" userId="4df33532-2eac-4185-b84f-a5bcfeaee2e4" providerId="ADAL" clId="{F9107BB5-EF0C-4975-9936-51AC2DCF6C21}" dt="2026-10-01T00:32:08.328" v="0" actId="20577"/>
        <pc:sldMkLst>
          <pc:docMk/>
          <pc:sldMk cId="0" sldId="256"/>
        </pc:sldMkLst>
      </pc:sldChg>
    </pc:docChg>
  </pc:docChgLst>
  <pc:docChgLst>
    <pc:chgData name="PERRETEN, Nino" userId="4df33532-2eac-4185-b84f-a5bcfeaee2e4" providerId="ADAL" clId="{E533EB4F-096F-449F-8A36-76E11E6A6F2E}"/>
    <pc:docChg chg="undo redo custSel addSld modSld modMainMaster modNotesMaster">
      <pc:chgData name="PERRETEN, Nino" userId="4df33532-2eac-4185-b84f-a5bcfeaee2e4" providerId="ADAL" clId="{E533EB4F-096F-449F-8A36-76E11E6A6F2E}" dt="2026-10-01T07:23:44.283" v="433" actId="2085"/>
      <pc:docMkLst>
        <pc:docMk/>
      </pc:docMkLst>
      <pc:sldChg chg="addSp delSp modSp mod modAnim">
        <pc:chgData name="PERRETEN, Nino" userId="4df33532-2eac-4185-b84f-a5bcfeaee2e4" providerId="ADAL" clId="{E533EB4F-096F-449F-8A36-76E11E6A6F2E}" dt="2026-10-01T07:23:44.283" v="433" actId="2085"/>
        <pc:sldMkLst>
          <pc:docMk/>
          <pc:sldMk cId="0" sldId="256"/>
        </pc:sldMkLst>
        <pc:spChg chg="mod">
          <ac:chgData name="PERRETEN, Nino" userId="4df33532-2eac-4185-b84f-a5bcfeaee2e4" providerId="ADAL" clId="{E533EB4F-096F-449F-8A36-76E11E6A6F2E}" dt="2026-10-01T06:05:18.986" v="10" actId="207"/>
          <ac:spMkLst>
            <pc:docMk/>
            <pc:sldMk cId="0" sldId="256"/>
            <ac:spMk id="2" creationId="{00000000-0000-0000-0000-000000000000}"/>
          </ac:spMkLst>
        </pc:spChg>
        <pc:spChg chg="mod">
          <ac:chgData name="PERRETEN, Nino" userId="4df33532-2eac-4185-b84f-a5bcfeaee2e4" providerId="ADAL" clId="{E533EB4F-096F-449F-8A36-76E11E6A6F2E}" dt="2026-10-01T06:05:47.804" v="30" actId="207"/>
          <ac:spMkLst>
            <pc:docMk/>
            <pc:sldMk cId="0" sldId="256"/>
            <ac:spMk id="3" creationId="{00000000-0000-0000-0000-000000000000}"/>
          </ac:spMkLst>
        </pc:spChg>
        <pc:spChg chg="mod">
          <ac:chgData name="PERRETEN, Nino" userId="4df33532-2eac-4185-b84f-a5bcfeaee2e4" providerId="ADAL" clId="{E533EB4F-096F-449F-8A36-76E11E6A6F2E}" dt="2026-10-01T06:14:09.478" v="177" actId="27636"/>
          <ac:spMkLst>
            <pc:docMk/>
            <pc:sldMk cId="0" sldId="256"/>
            <ac:spMk id="4" creationId="{00000000-0000-0000-0000-000000000000}"/>
          </ac:spMkLst>
        </pc:spChg>
        <pc:spChg chg="mod">
          <ac:chgData name="PERRETEN, Nino" userId="4df33532-2eac-4185-b84f-a5bcfeaee2e4" providerId="ADAL" clId="{E533EB4F-096F-449F-8A36-76E11E6A6F2E}" dt="2026-10-01T06:05:23.818" v="12" actId="207"/>
          <ac:spMkLst>
            <pc:docMk/>
            <pc:sldMk cId="0" sldId="256"/>
            <ac:spMk id="5" creationId="{00000000-0000-0000-0000-000000000000}"/>
          </ac:spMkLst>
        </pc:spChg>
        <pc:spChg chg="mod ord">
          <ac:chgData name="PERRETEN, Nino" userId="4df33532-2eac-4185-b84f-a5bcfeaee2e4" providerId="ADAL" clId="{E533EB4F-096F-449F-8A36-76E11E6A6F2E}" dt="2026-10-01T06:09:08.775" v="145" actId="167"/>
          <ac:spMkLst>
            <pc:docMk/>
            <pc:sldMk cId="0" sldId="256"/>
            <ac:spMk id="6" creationId="{00000000-0000-0000-0000-000000000000}"/>
          </ac:spMkLst>
        </pc:spChg>
        <pc:spChg chg="del">
          <ac:chgData name="PERRETEN, Nino" userId="4df33532-2eac-4185-b84f-a5bcfeaee2e4" providerId="ADAL" clId="{E533EB4F-096F-449F-8A36-76E11E6A6F2E}" dt="2026-10-01T06:06:36.330" v="46" actId="478"/>
          <ac:spMkLst>
            <pc:docMk/>
            <pc:sldMk cId="0" sldId="256"/>
            <ac:spMk id="7" creationId="{00000000-0000-0000-0000-000000000000}"/>
          </ac:spMkLst>
        </pc:spChg>
        <pc:spChg chg="mod">
          <ac:chgData name="PERRETEN, Nino" userId="4df33532-2eac-4185-b84f-a5bcfeaee2e4" providerId="ADAL" clId="{E533EB4F-096F-449F-8A36-76E11E6A6F2E}" dt="2026-10-01T06:05:44.329" v="29" actId="207"/>
          <ac:spMkLst>
            <pc:docMk/>
            <pc:sldMk cId="0" sldId="256"/>
            <ac:spMk id="8" creationId="{00000000-0000-0000-0000-000000000000}"/>
          </ac:spMkLst>
        </pc:spChg>
        <pc:spChg chg="mod">
          <ac:chgData name="PERRETEN, Nino" userId="4df33532-2eac-4185-b84f-a5bcfeaee2e4" providerId="ADAL" clId="{E533EB4F-096F-449F-8A36-76E11E6A6F2E}" dt="2026-10-01T06:05:28.285" v="13" actId="207"/>
          <ac:spMkLst>
            <pc:docMk/>
            <pc:sldMk cId="0" sldId="256"/>
            <ac:spMk id="10" creationId="{00000000-0000-0000-0000-000000000000}"/>
          </ac:spMkLst>
        </pc:spChg>
        <pc:spChg chg="mod">
          <ac:chgData name="PERRETEN, Nino" userId="4df33532-2eac-4185-b84f-a5bcfeaee2e4" providerId="ADAL" clId="{E533EB4F-096F-449F-8A36-76E11E6A6F2E}" dt="2026-10-01T06:05:53.999" v="31" actId="207"/>
          <ac:spMkLst>
            <pc:docMk/>
            <pc:sldMk cId="0" sldId="256"/>
            <ac:spMk id="12" creationId="{00000000-0000-0000-0000-000000000000}"/>
          </ac:spMkLst>
        </pc:spChg>
        <pc:spChg chg="mod">
          <ac:chgData name="PERRETEN, Nino" userId="4df33532-2eac-4185-b84f-a5bcfeaee2e4" providerId="ADAL" clId="{E533EB4F-096F-449F-8A36-76E11E6A6F2E}" dt="2026-10-01T06:05:32.160" v="16" actId="108"/>
          <ac:spMkLst>
            <pc:docMk/>
            <pc:sldMk cId="0" sldId="256"/>
            <ac:spMk id="14" creationId="{00000000-0000-0000-0000-000000000000}"/>
          </ac:spMkLst>
        </pc:spChg>
        <pc:spChg chg="mod">
          <ac:chgData name="PERRETEN, Nino" userId="4df33532-2eac-4185-b84f-a5bcfeaee2e4" providerId="ADAL" clId="{E533EB4F-096F-449F-8A36-76E11E6A6F2E}" dt="2026-10-01T06:05:57.229" v="32" actId="108"/>
          <ac:spMkLst>
            <pc:docMk/>
            <pc:sldMk cId="0" sldId="256"/>
            <ac:spMk id="16" creationId="{00000000-0000-0000-0000-000000000000}"/>
          </ac:spMkLst>
        </pc:spChg>
        <pc:spChg chg="mod">
          <ac:chgData name="PERRETEN, Nino" userId="4df33532-2eac-4185-b84f-a5bcfeaee2e4" providerId="ADAL" clId="{E533EB4F-096F-449F-8A36-76E11E6A6F2E}" dt="2026-10-01T06:05:33.368" v="19" actId="108"/>
          <ac:spMkLst>
            <pc:docMk/>
            <pc:sldMk cId="0" sldId="256"/>
            <ac:spMk id="18" creationId="{00000000-0000-0000-0000-000000000000}"/>
          </ac:spMkLst>
        </pc:spChg>
        <pc:spChg chg="mod">
          <ac:chgData name="PERRETEN, Nino" userId="4df33532-2eac-4185-b84f-a5bcfeaee2e4" providerId="ADAL" clId="{E533EB4F-096F-449F-8A36-76E11E6A6F2E}" dt="2026-10-01T06:06:00.019" v="35" actId="108"/>
          <ac:spMkLst>
            <pc:docMk/>
            <pc:sldMk cId="0" sldId="256"/>
            <ac:spMk id="20" creationId="{00000000-0000-0000-0000-000000000000}"/>
          </ac:spMkLst>
        </pc:spChg>
        <pc:spChg chg="mod">
          <ac:chgData name="PERRETEN, Nino" userId="4df33532-2eac-4185-b84f-a5bcfeaee2e4" providerId="ADAL" clId="{E533EB4F-096F-449F-8A36-76E11E6A6F2E}" dt="2026-10-01T06:05:59.215" v="34" actId="108"/>
          <ac:spMkLst>
            <pc:docMk/>
            <pc:sldMk cId="0" sldId="256"/>
            <ac:spMk id="21" creationId="{00000000-0000-0000-0000-000000000000}"/>
          </ac:spMkLst>
        </pc:spChg>
        <pc:spChg chg="mod">
          <ac:chgData name="PERRETEN, Nino" userId="4df33532-2eac-4185-b84f-a5bcfeaee2e4" providerId="ADAL" clId="{E533EB4F-096F-449F-8A36-76E11E6A6F2E}" dt="2026-10-01T06:05:34.288" v="22" actId="108"/>
          <ac:spMkLst>
            <pc:docMk/>
            <pc:sldMk cId="0" sldId="256"/>
            <ac:spMk id="22" creationId="{00000000-0000-0000-0000-000000000000}"/>
          </ac:spMkLst>
        </pc:spChg>
        <pc:spChg chg="mod">
          <ac:chgData name="PERRETEN, Nino" userId="4df33532-2eac-4185-b84f-a5bcfeaee2e4" providerId="ADAL" clId="{E533EB4F-096F-449F-8A36-76E11E6A6F2E}" dt="2026-10-01T06:06:01.422" v="36" actId="108"/>
          <ac:spMkLst>
            <pc:docMk/>
            <pc:sldMk cId="0" sldId="256"/>
            <ac:spMk id="24" creationId="{00000000-0000-0000-0000-000000000000}"/>
          </ac:spMkLst>
        </pc:spChg>
        <pc:spChg chg="mod">
          <ac:chgData name="PERRETEN, Nino" userId="4df33532-2eac-4185-b84f-a5bcfeaee2e4" providerId="ADAL" clId="{E533EB4F-096F-449F-8A36-76E11E6A6F2E}" dt="2026-10-01T06:05:35.581" v="24" actId="108"/>
          <ac:spMkLst>
            <pc:docMk/>
            <pc:sldMk cId="0" sldId="256"/>
            <ac:spMk id="26" creationId="{00000000-0000-0000-0000-000000000000}"/>
          </ac:spMkLst>
        </pc:spChg>
        <pc:spChg chg="mod">
          <ac:chgData name="PERRETEN, Nino" userId="4df33532-2eac-4185-b84f-a5bcfeaee2e4" providerId="ADAL" clId="{E533EB4F-096F-449F-8A36-76E11E6A6F2E}" dt="2026-10-01T06:06:02.524" v="37" actId="108"/>
          <ac:spMkLst>
            <pc:docMk/>
            <pc:sldMk cId="0" sldId="256"/>
            <ac:spMk id="28" creationId="{00000000-0000-0000-0000-000000000000}"/>
          </ac:spMkLst>
        </pc:spChg>
        <pc:spChg chg="mod">
          <ac:chgData name="PERRETEN, Nino" userId="4df33532-2eac-4185-b84f-a5bcfeaee2e4" providerId="ADAL" clId="{E533EB4F-096F-449F-8A36-76E11E6A6F2E}" dt="2026-10-01T06:05:36.824" v="27" actId="108"/>
          <ac:spMkLst>
            <pc:docMk/>
            <pc:sldMk cId="0" sldId="256"/>
            <ac:spMk id="30" creationId="{00000000-0000-0000-0000-000000000000}"/>
          </ac:spMkLst>
        </pc:spChg>
        <pc:spChg chg="add del mod">
          <ac:chgData name="PERRETEN, Nino" userId="4df33532-2eac-4185-b84f-a5bcfeaee2e4" providerId="ADAL" clId="{E533EB4F-096F-449F-8A36-76E11E6A6F2E}" dt="2026-10-01T06:04:55.782" v="6" actId="478"/>
          <ac:spMkLst>
            <pc:docMk/>
            <pc:sldMk cId="0" sldId="256"/>
            <ac:spMk id="37" creationId="{CC4C2806-DA54-3080-EBAA-CDDD0B06B25A}"/>
          </ac:spMkLst>
        </pc:spChg>
        <pc:spChg chg="add mod">
          <ac:chgData name="PERRETEN, Nino" userId="4df33532-2eac-4185-b84f-a5bcfeaee2e4" providerId="ADAL" clId="{E533EB4F-096F-449F-8A36-76E11E6A6F2E}" dt="2026-10-01T07:23:44.283" v="433" actId="2085"/>
          <ac:spMkLst>
            <pc:docMk/>
            <pc:sldMk cId="0" sldId="256"/>
            <ac:spMk id="38" creationId="{C892B3CE-EF7B-8013-2778-8BE69454443B}"/>
          </ac:spMkLst>
        </pc:spChg>
        <pc:spChg chg="add mod ord">
          <ac:chgData name="PERRETEN, Nino" userId="4df33532-2eac-4185-b84f-a5bcfeaee2e4" providerId="ADAL" clId="{E533EB4F-096F-449F-8A36-76E11E6A6F2E}" dt="2026-10-01T06:09:08.775" v="145" actId="167"/>
          <ac:spMkLst>
            <pc:docMk/>
            <pc:sldMk cId="0" sldId="256"/>
            <ac:spMk id="40" creationId="{982C50B8-4AEC-1956-35FE-C290B337DE7F}"/>
          </ac:spMkLst>
        </pc:spChg>
        <pc:spChg chg="add del">
          <ac:chgData name="PERRETEN, Nino" userId="4df33532-2eac-4185-b84f-a5bcfeaee2e4" providerId="ADAL" clId="{E533EB4F-096F-449F-8A36-76E11E6A6F2E}" dt="2026-10-01T06:07:02.461" v="56" actId="478"/>
          <ac:spMkLst>
            <pc:docMk/>
            <pc:sldMk cId="0" sldId="256"/>
            <ac:spMk id="42" creationId="{4F89E8CB-34BA-C8D3-82DE-6C6D6B7F8A41}"/>
          </ac:spMkLst>
        </pc:spChg>
        <pc:spChg chg="add mod ord">
          <ac:chgData name="PERRETEN, Nino" userId="4df33532-2eac-4185-b84f-a5bcfeaee2e4" providerId="ADAL" clId="{E533EB4F-096F-449F-8A36-76E11E6A6F2E}" dt="2026-10-01T06:09:08.775" v="145" actId="167"/>
          <ac:spMkLst>
            <pc:docMk/>
            <pc:sldMk cId="0" sldId="256"/>
            <ac:spMk id="44" creationId="{C2253952-AB2E-898A-38CF-DFD3AE496409}"/>
          </ac:spMkLst>
        </pc:spChg>
        <pc:spChg chg="add mod ord">
          <ac:chgData name="PERRETEN, Nino" userId="4df33532-2eac-4185-b84f-a5bcfeaee2e4" providerId="ADAL" clId="{E533EB4F-096F-449F-8A36-76E11E6A6F2E}" dt="2026-10-01T06:09:08.775" v="145" actId="167"/>
          <ac:spMkLst>
            <pc:docMk/>
            <pc:sldMk cId="0" sldId="256"/>
            <ac:spMk id="46" creationId="{B3ABA588-C45E-35DD-F2F4-C0AB7BE0D9FD}"/>
          </ac:spMkLst>
        </pc:spChg>
        <pc:spChg chg="add mod ord">
          <ac:chgData name="PERRETEN, Nino" userId="4df33532-2eac-4185-b84f-a5bcfeaee2e4" providerId="ADAL" clId="{E533EB4F-096F-449F-8A36-76E11E6A6F2E}" dt="2026-10-01T06:09:08.775" v="145" actId="167"/>
          <ac:spMkLst>
            <pc:docMk/>
            <pc:sldMk cId="0" sldId="256"/>
            <ac:spMk id="48" creationId="{3A10E8BD-7D30-43F4-42CC-2483A85808BA}"/>
          </ac:spMkLst>
        </pc:spChg>
        <pc:spChg chg="add mod ord">
          <ac:chgData name="PERRETEN, Nino" userId="4df33532-2eac-4185-b84f-a5bcfeaee2e4" providerId="ADAL" clId="{E533EB4F-096F-449F-8A36-76E11E6A6F2E}" dt="2026-10-01T06:09:08.775" v="145" actId="167"/>
          <ac:spMkLst>
            <pc:docMk/>
            <pc:sldMk cId="0" sldId="256"/>
            <ac:spMk id="50" creationId="{968E456F-69C0-7B03-5422-0A5BE28CB06F}"/>
          </ac:spMkLst>
        </pc:spChg>
        <pc:spChg chg="add mod ord">
          <ac:chgData name="PERRETEN, Nino" userId="4df33532-2eac-4185-b84f-a5bcfeaee2e4" providerId="ADAL" clId="{E533EB4F-096F-449F-8A36-76E11E6A6F2E}" dt="2026-10-01T06:09:08.775" v="145" actId="167"/>
          <ac:spMkLst>
            <pc:docMk/>
            <pc:sldMk cId="0" sldId="256"/>
            <ac:spMk id="52" creationId="{DE0B31C2-5406-40F0-8793-CB1C0D81A041}"/>
          </ac:spMkLst>
        </pc:spChg>
      </pc:sldChg>
      <pc:sldChg chg="delSp modSp mod">
        <pc:chgData name="PERRETEN, Nino" userId="4df33532-2eac-4185-b84f-a5bcfeaee2e4" providerId="ADAL" clId="{E533EB4F-096F-449F-8A36-76E11E6A6F2E}" dt="2026-10-01T06:12:42.930" v="160" actId="27636"/>
        <pc:sldMkLst>
          <pc:docMk/>
          <pc:sldMk cId="0" sldId="257"/>
        </pc:sldMkLst>
        <pc:spChg chg="mod">
          <ac:chgData name="PERRETEN, Nino" userId="4df33532-2eac-4185-b84f-a5bcfeaee2e4" providerId="ADAL" clId="{E533EB4F-096F-449F-8A36-76E11E6A6F2E}" dt="2026-10-01T06:12:27.875" v="157" actId="27636"/>
          <ac:spMkLst>
            <pc:docMk/>
            <pc:sldMk cId="0" sldId="257"/>
            <ac:spMk id="6" creationId="{00000000-0000-0000-0000-000000000000}"/>
          </ac:spMkLst>
        </pc:spChg>
        <pc:spChg chg="del">
          <ac:chgData name="PERRETEN, Nino" userId="4df33532-2eac-4185-b84f-a5bcfeaee2e4" providerId="ADAL" clId="{E533EB4F-096F-449F-8A36-76E11E6A6F2E}" dt="2026-10-01T06:10:05.682" v="153" actId="478"/>
          <ac:spMkLst>
            <pc:docMk/>
            <pc:sldMk cId="0" sldId="257"/>
            <ac:spMk id="7" creationId="{00000000-0000-0000-0000-000000000000}"/>
          </ac:spMkLst>
        </pc:spChg>
        <pc:spChg chg="del">
          <ac:chgData name="PERRETEN, Nino" userId="4df33532-2eac-4185-b84f-a5bcfeaee2e4" providerId="ADAL" clId="{E533EB4F-096F-449F-8A36-76E11E6A6F2E}" dt="2026-10-01T06:10:05.682" v="153" actId="478"/>
          <ac:spMkLst>
            <pc:docMk/>
            <pc:sldMk cId="0" sldId="257"/>
            <ac:spMk id="8" creationId="{00000000-0000-0000-0000-000000000000}"/>
          </ac:spMkLst>
        </pc:spChg>
        <pc:spChg chg="mod">
          <ac:chgData name="PERRETEN, Nino" userId="4df33532-2eac-4185-b84f-a5bcfeaee2e4" providerId="ADAL" clId="{E533EB4F-096F-449F-8A36-76E11E6A6F2E}" dt="2026-10-01T06:12:42.930" v="160" actId="27636"/>
          <ac:spMkLst>
            <pc:docMk/>
            <pc:sldMk cId="0" sldId="257"/>
            <ac:spMk id="9" creationId="{00000000-0000-0000-0000-000000000000}"/>
          </ac:spMkLst>
        </pc:spChg>
      </pc:sldChg>
      <pc:sldChg chg="modSp mod">
        <pc:chgData name="PERRETEN, Nino" userId="4df33532-2eac-4185-b84f-a5bcfeaee2e4" providerId="ADAL" clId="{E533EB4F-096F-449F-8A36-76E11E6A6F2E}" dt="2026-10-01T06:17:10.089" v="231" actId="1036"/>
        <pc:sldMkLst>
          <pc:docMk/>
          <pc:sldMk cId="0" sldId="258"/>
        </pc:sldMkLst>
        <pc:spChg chg="mod">
          <ac:chgData name="PERRETEN, Nino" userId="4df33532-2eac-4185-b84f-a5bcfeaee2e4" providerId="ADAL" clId="{E533EB4F-096F-449F-8A36-76E11E6A6F2E}" dt="2026-10-01T06:14:09.427" v="173" actId="27636"/>
          <ac:spMkLst>
            <pc:docMk/>
            <pc:sldMk cId="0" sldId="258"/>
            <ac:spMk id="4" creationId="{00000000-0000-0000-0000-000000000000}"/>
          </ac:spMkLst>
        </pc:spChg>
        <pc:spChg chg="mod">
          <ac:chgData name="PERRETEN, Nino" userId="4df33532-2eac-4185-b84f-a5bcfeaee2e4" providerId="ADAL" clId="{E533EB4F-096F-449F-8A36-76E11E6A6F2E}" dt="2026-10-01T06:14:23.884" v="178" actId="14100"/>
          <ac:spMkLst>
            <pc:docMk/>
            <pc:sldMk cId="0" sldId="258"/>
            <ac:spMk id="6" creationId="{00000000-0000-0000-0000-000000000000}"/>
          </ac:spMkLst>
        </pc:spChg>
        <pc:spChg chg="mod">
          <ac:chgData name="PERRETEN, Nino" userId="4df33532-2eac-4185-b84f-a5bcfeaee2e4" providerId="ADAL" clId="{E533EB4F-096F-449F-8A36-76E11E6A6F2E}" dt="2026-10-01T06:15:53.581" v="222" actId="207"/>
          <ac:spMkLst>
            <pc:docMk/>
            <pc:sldMk cId="0" sldId="258"/>
            <ac:spMk id="10" creationId="{00000000-0000-0000-0000-000000000000}"/>
          </ac:spMkLst>
        </pc:spChg>
        <pc:spChg chg="mod">
          <ac:chgData name="PERRETEN, Nino" userId="4df33532-2eac-4185-b84f-a5bcfeaee2e4" providerId="ADAL" clId="{E533EB4F-096F-449F-8A36-76E11E6A6F2E}" dt="2026-10-01T06:15:22.898" v="218" actId="12789"/>
          <ac:spMkLst>
            <pc:docMk/>
            <pc:sldMk cId="0" sldId="258"/>
            <ac:spMk id="11" creationId="{00000000-0000-0000-0000-000000000000}"/>
          </ac:spMkLst>
        </pc:spChg>
        <pc:spChg chg="mod">
          <ac:chgData name="PERRETEN, Nino" userId="4df33532-2eac-4185-b84f-a5bcfeaee2e4" providerId="ADAL" clId="{E533EB4F-096F-449F-8A36-76E11E6A6F2E}" dt="2026-10-01T06:15:22.898" v="218" actId="12789"/>
          <ac:spMkLst>
            <pc:docMk/>
            <pc:sldMk cId="0" sldId="258"/>
            <ac:spMk id="12" creationId="{00000000-0000-0000-0000-000000000000}"/>
          </ac:spMkLst>
        </pc:spChg>
        <pc:spChg chg="mod">
          <ac:chgData name="PERRETEN, Nino" userId="4df33532-2eac-4185-b84f-a5bcfeaee2e4" providerId="ADAL" clId="{E533EB4F-096F-449F-8A36-76E11E6A6F2E}" dt="2026-10-01T06:16:47.921" v="229" actId="207"/>
          <ac:spMkLst>
            <pc:docMk/>
            <pc:sldMk cId="0" sldId="258"/>
            <ac:spMk id="13" creationId="{00000000-0000-0000-0000-000000000000}"/>
          </ac:spMkLst>
        </pc:spChg>
        <pc:spChg chg="mod">
          <ac:chgData name="PERRETEN, Nino" userId="4df33532-2eac-4185-b84f-a5bcfeaee2e4" providerId="ADAL" clId="{E533EB4F-096F-449F-8A36-76E11E6A6F2E}" dt="2026-10-01T06:15:27.569" v="219" actId="12789"/>
          <ac:spMkLst>
            <pc:docMk/>
            <pc:sldMk cId="0" sldId="258"/>
            <ac:spMk id="14" creationId="{00000000-0000-0000-0000-000000000000}"/>
          </ac:spMkLst>
        </pc:spChg>
        <pc:spChg chg="mod">
          <ac:chgData name="PERRETEN, Nino" userId="4df33532-2eac-4185-b84f-a5bcfeaee2e4" providerId="ADAL" clId="{E533EB4F-096F-449F-8A36-76E11E6A6F2E}" dt="2026-10-01T06:15:27.569" v="219" actId="12789"/>
          <ac:spMkLst>
            <pc:docMk/>
            <pc:sldMk cId="0" sldId="258"/>
            <ac:spMk id="15" creationId="{00000000-0000-0000-0000-000000000000}"/>
          </ac:spMkLst>
        </pc:spChg>
        <pc:spChg chg="mod">
          <ac:chgData name="PERRETEN, Nino" userId="4df33532-2eac-4185-b84f-a5bcfeaee2e4" providerId="ADAL" clId="{E533EB4F-096F-449F-8A36-76E11E6A6F2E}" dt="2026-10-01T06:15:53.581" v="222" actId="207"/>
          <ac:spMkLst>
            <pc:docMk/>
            <pc:sldMk cId="0" sldId="258"/>
            <ac:spMk id="16" creationId="{00000000-0000-0000-0000-000000000000}"/>
          </ac:spMkLst>
        </pc:spChg>
        <pc:spChg chg="mod">
          <ac:chgData name="PERRETEN, Nino" userId="4df33532-2eac-4185-b84f-a5bcfeaee2e4" providerId="ADAL" clId="{E533EB4F-096F-449F-8A36-76E11E6A6F2E}" dt="2026-10-01T06:15:32.241" v="220" actId="12789"/>
          <ac:spMkLst>
            <pc:docMk/>
            <pc:sldMk cId="0" sldId="258"/>
            <ac:spMk id="17" creationId="{00000000-0000-0000-0000-000000000000}"/>
          </ac:spMkLst>
        </pc:spChg>
        <pc:spChg chg="mod">
          <ac:chgData name="PERRETEN, Nino" userId="4df33532-2eac-4185-b84f-a5bcfeaee2e4" providerId="ADAL" clId="{E533EB4F-096F-449F-8A36-76E11E6A6F2E}" dt="2026-10-01T06:15:32.241" v="220" actId="12789"/>
          <ac:spMkLst>
            <pc:docMk/>
            <pc:sldMk cId="0" sldId="258"/>
            <ac:spMk id="18" creationId="{00000000-0000-0000-0000-000000000000}"/>
          </ac:spMkLst>
        </pc:spChg>
        <pc:spChg chg="mod">
          <ac:chgData name="PERRETEN, Nino" userId="4df33532-2eac-4185-b84f-a5bcfeaee2e4" providerId="ADAL" clId="{E533EB4F-096F-449F-8A36-76E11E6A6F2E}" dt="2026-10-01T06:15:53.581" v="222" actId="207"/>
          <ac:spMkLst>
            <pc:docMk/>
            <pc:sldMk cId="0" sldId="258"/>
            <ac:spMk id="19" creationId="{00000000-0000-0000-0000-000000000000}"/>
          </ac:spMkLst>
        </pc:spChg>
        <pc:spChg chg="mod">
          <ac:chgData name="PERRETEN, Nino" userId="4df33532-2eac-4185-b84f-a5bcfeaee2e4" providerId="ADAL" clId="{E533EB4F-096F-449F-8A36-76E11E6A6F2E}" dt="2026-10-01T06:15:39.244" v="221" actId="12789"/>
          <ac:spMkLst>
            <pc:docMk/>
            <pc:sldMk cId="0" sldId="258"/>
            <ac:spMk id="20" creationId="{00000000-0000-0000-0000-000000000000}"/>
          </ac:spMkLst>
        </pc:spChg>
        <pc:spChg chg="mod">
          <ac:chgData name="PERRETEN, Nino" userId="4df33532-2eac-4185-b84f-a5bcfeaee2e4" providerId="ADAL" clId="{E533EB4F-096F-449F-8A36-76E11E6A6F2E}" dt="2026-10-01T06:15:39.244" v="221" actId="12789"/>
          <ac:spMkLst>
            <pc:docMk/>
            <pc:sldMk cId="0" sldId="258"/>
            <ac:spMk id="21" creationId="{00000000-0000-0000-0000-000000000000}"/>
          </ac:spMkLst>
        </pc:spChg>
        <pc:spChg chg="mod">
          <ac:chgData name="PERRETEN, Nino" userId="4df33532-2eac-4185-b84f-a5bcfeaee2e4" providerId="ADAL" clId="{E533EB4F-096F-449F-8A36-76E11E6A6F2E}" dt="2026-10-01T06:17:10.089" v="231" actId="1036"/>
          <ac:spMkLst>
            <pc:docMk/>
            <pc:sldMk cId="0" sldId="258"/>
            <ac:spMk id="23" creationId="{00000000-0000-0000-0000-000000000000}"/>
          </ac:spMkLst>
        </pc:spChg>
      </pc:sldChg>
      <pc:sldChg chg="delSp modSp mod">
        <pc:chgData name="PERRETEN, Nino" userId="4df33532-2eac-4185-b84f-a5bcfeaee2e4" providerId="ADAL" clId="{E533EB4F-096F-449F-8A36-76E11E6A6F2E}" dt="2026-10-01T06:18:21.016" v="240" actId="14100"/>
        <pc:sldMkLst>
          <pc:docMk/>
          <pc:sldMk cId="0" sldId="259"/>
        </pc:sldMkLst>
        <pc:spChg chg="mod">
          <ac:chgData name="PERRETEN, Nino" userId="4df33532-2eac-4185-b84f-a5bcfeaee2e4" providerId="ADAL" clId="{E533EB4F-096F-449F-8A36-76E11E6A6F2E}" dt="2026-10-01T06:18:17.231" v="237" actId="14100"/>
          <ac:spMkLst>
            <pc:docMk/>
            <pc:sldMk cId="0" sldId="259"/>
            <ac:spMk id="18" creationId="{00000000-0000-0000-0000-000000000000}"/>
          </ac:spMkLst>
        </pc:spChg>
        <pc:spChg chg="mod">
          <ac:chgData name="PERRETEN, Nino" userId="4df33532-2eac-4185-b84f-a5bcfeaee2e4" providerId="ADAL" clId="{E533EB4F-096F-449F-8A36-76E11E6A6F2E}" dt="2026-10-01T06:18:21.016" v="240" actId="14100"/>
          <ac:spMkLst>
            <pc:docMk/>
            <pc:sldMk cId="0" sldId="259"/>
            <ac:spMk id="19" creationId="{00000000-0000-0000-0000-000000000000}"/>
          </ac:spMkLst>
        </pc:spChg>
        <pc:spChg chg="del mod">
          <ac:chgData name="PERRETEN, Nino" userId="4df33532-2eac-4185-b84f-a5bcfeaee2e4" providerId="ADAL" clId="{E533EB4F-096F-449F-8A36-76E11E6A6F2E}" dt="2026-10-01T06:18:12.936" v="236" actId="478"/>
          <ac:spMkLst>
            <pc:docMk/>
            <pc:sldMk cId="0" sldId="259"/>
            <ac:spMk id="20" creationId="{00000000-0000-0000-0000-000000000000}"/>
          </ac:spMkLst>
        </pc:spChg>
        <pc:spChg chg="mod">
          <ac:chgData name="PERRETEN, Nino" userId="4df33532-2eac-4185-b84f-a5bcfeaee2e4" providerId="ADAL" clId="{E533EB4F-096F-449F-8A36-76E11E6A6F2E}" dt="2026-10-01T06:17:42.033" v="234" actId="14100"/>
          <ac:spMkLst>
            <pc:docMk/>
            <pc:sldMk cId="0" sldId="259"/>
            <ac:spMk id="21" creationId="{00000000-0000-0000-0000-000000000000}"/>
          </ac:spMkLst>
        </pc:spChg>
      </pc:sldChg>
      <pc:sldChg chg="addSp delSp modSp mod">
        <pc:chgData name="PERRETEN, Nino" userId="4df33532-2eac-4185-b84f-a5bcfeaee2e4" providerId="ADAL" clId="{E533EB4F-096F-449F-8A36-76E11E6A6F2E}" dt="2026-10-01T06:27:39.163" v="359" actId="14100"/>
        <pc:sldMkLst>
          <pc:docMk/>
          <pc:sldMk cId="0" sldId="260"/>
        </pc:sldMkLst>
        <pc:spChg chg="mod">
          <ac:chgData name="PERRETEN, Nino" userId="4df33532-2eac-4185-b84f-a5bcfeaee2e4" providerId="ADAL" clId="{E533EB4F-096F-449F-8A36-76E11E6A6F2E}" dt="2026-10-01T06:20:05.697" v="241"/>
          <ac:spMkLst>
            <pc:docMk/>
            <pc:sldMk cId="0" sldId="260"/>
            <ac:spMk id="3" creationId="{00000000-0000-0000-0000-000000000000}"/>
          </ac:spMkLst>
        </pc:spChg>
        <pc:spChg chg="mod">
          <ac:chgData name="PERRETEN, Nino" userId="4df33532-2eac-4185-b84f-a5bcfeaee2e4" providerId="ADAL" clId="{E533EB4F-096F-449F-8A36-76E11E6A6F2E}" dt="2026-10-01T06:22:50.762" v="302" actId="20577"/>
          <ac:spMkLst>
            <pc:docMk/>
            <pc:sldMk cId="0" sldId="260"/>
            <ac:spMk id="4" creationId="{00000000-0000-0000-0000-000000000000}"/>
          </ac:spMkLst>
        </pc:spChg>
        <pc:spChg chg="mod">
          <ac:chgData name="PERRETEN, Nino" userId="4df33532-2eac-4185-b84f-a5bcfeaee2e4" providerId="ADAL" clId="{E533EB4F-096F-449F-8A36-76E11E6A6F2E}" dt="2026-10-01T06:22:20.287" v="268" actId="1076"/>
          <ac:spMkLst>
            <pc:docMk/>
            <pc:sldMk cId="0" sldId="260"/>
            <ac:spMk id="5" creationId="{00000000-0000-0000-0000-000000000000}"/>
          </ac:spMkLst>
        </pc:spChg>
        <pc:spChg chg="mod">
          <ac:chgData name="PERRETEN, Nino" userId="4df33532-2eac-4185-b84f-a5bcfeaee2e4" providerId="ADAL" clId="{E533EB4F-096F-449F-8A36-76E11E6A6F2E}" dt="2026-10-01T06:27:22.493" v="339" actId="14100"/>
          <ac:spMkLst>
            <pc:docMk/>
            <pc:sldMk cId="0" sldId="260"/>
            <ac:spMk id="8" creationId="{00000000-0000-0000-0000-000000000000}"/>
          </ac:spMkLst>
        </pc:spChg>
        <pc:spChg chg="mod">
          <ac:chgData name="PERRETEN, Nino" userId="4df33532-2eac-4185-b84f-a5bcfeaee2e4" providerId="ADAL" clId="{E533EB4F-096F-449F-8A36-76E11E6A6F2E}" dt="2026-10-01T06:27:29.739" v="357" actId="1037"/>
          <ac:spMkLst>
            <pc:docMk/>
            <pc:sldMk cId="0" sldId="260"/>
            <ac:spMk id="9" creationId="{00000000-0000-0000-0000-000000000000}"/>
          </ac:spMkLst>
        </pc:spChg>
        <pc:spChg chg="mod">
          <ac:chgData name="PERRETEN, Nino" userId="4df33532-2eac-4185-b84f-a5bcfeaee2e4" providerId="ADAL" clId="{E533EB4F-096F-449F-8A36-76E11E6A6F2E}" dt="2026-10-01T06:21:46.431" v="260" actId="1036"/>
          <ac:spMkLst>
            <pc:docMk/>
            <pc:sldMk cId="0" sldId="260"/>
            <ac:spMk id="10" creationId="{00000000-0000-0000-0000-000000000000}"/>
          </ac:spMkLst>
        </pc:spChg>
        <pc:spChg chg="mod">
          <ac:chgData name="PERRETEN, Nino" userId="4df33532-2eac-4185-b84f-a5bcfeaee2e4" providerId="ADAL" clId="{E533EB4F-096F-449F-8A36-76E11E6A6F2E}" dt="2026-10-01T06:21:46.431" v="260" actId="1036"/>
          <ac:spMkLst>
            <pc:docMk/>
            <pc:sldMk cId="0" sldId="260"/>
            <ac:spMk id="11" creationId="{00000000-0000-0000-0000-000000000000}"/>
          </ac:spMkLst>
        </pc:spChg>
        <pc:spChg chg="mod">
          <ac:chgData name="PERRETEN, Nino" userId="4df33532-2eac-4185-b84f-a5bcfeaee2e4" providerId="ADAL" clId="{E533EB4F-096F-449F-8A36-76E11E6A6F2E}" dt="2026-10-01T06:21:46.431" v="260" actId="1036"/>
          <ac:spMkLst>
            <pc:docMk/>
            <pc:sldMk cId="0" sldId="260"/>
            <ac:spMk id="12" creationId="{00000000-0000-0000-0000-000000000000}"/>
          </ac:spMkLst>
        </pc:spChg>
        <pc:spChg chg="mod">
          <ac:chgData name="PERRETEN, Nino" userId="4df33532-2eac-4185-b84f-a5bcfeaee2e4" providerId="ADAL" clId="{E533EB4F-096F-449F-8A36-76E11E6A6F2E}" dt="2026-10-01T06:21:46.431" v="260" actId="1036"/>
          <ac:spMkLst>
            <pc:docMk/>
            <pc:sldMk cId="0" sldId="260"/>
            <ac:spMk id="17" creationId="{00000000-0000-0000-0000-000000000000}"/>
          </ac:spMkLst>
        </pc:spChg>
        <pc:spChg chg="mod">
          <ac:chgData name="PERRETEN, Nino" userId="4df33532-2eac-4185-b84f-a5bcfeaee2e4" providerId="ADAL" clId="{E533EB4F-096F-449F-8A36-76E11E6A6F2E}" dt="2026-10-01T06:21:46.431" v="260" actId="1036"/>
          <ac:spMkLst>
            <pc:docMk/>
            <pc:sldMk cId="0" sldId="260"/>
            <ac:spMk id="18" creationId="{00000000-0000-0000-0000-000000000000}"/>
          </ac:spMkLst>
        </pc:spChg>
        <pc:spChg chg="mod">
          <ac:chgData name="PERRETEN, Nino" userId="4df33532-2eac-4185-b84f-a5bcfeaee2e4" providerId="ADAL" clId="{E533EB4F-096F-449F-8A36-76E11E6A6F2E}" dt="2026-10-01T06:27:36.739" v="358" actId="14100"/>
          <ac:spMkLst>
            <pc:docMk/>
            <pc:sldMk cId="0" sldId="260"/>
            <ac:spMk id="19" creationId="{00000000-0000-0000-0000-000000000000}"/>
          </ac:spMkLst>
        </pc:spChg>
        <pc:spChg chg="mod">
          <ac:chgData name="PERRETEN, Nino" userId="4df33532-2eac-4185-b84f-a5bcfeaee2e4" providerId="ADAL" clId="{E533EB4F-096F-449F-8A36-76E11E6A6F2E}" dt="2026-10-01T06:27:39.163" v="359" actId="14100"/>
          <ac:spMkLst>
            <pc:docMk/>
            <pc:sldMk cId="0" sldId="260"/>
            <ac:spMk id="20" creationId="{00000000-0000-0000-0000-000000000000}"/>
          </ac:spMkLst>
        </pc:spChg>
        <pc:spChg chg="mod">
          <ac:chgData name="PERRETEN, Nino" userId="4df33532-2eac-4185-b84f-a5bcfeaee2e4" providerId="ADAL" clId="{E533EB4F-096F-449F-8A36-76E11E6A6F2E}" dt="2026-10-01T06:22:23.975" v="269" actId="164"/>
          <ac:spMkLst>
            <pc:docMk/>
            <pc:sldMk cId="0" sldId="260"/>
            <ac:spMk id="21" creationId="{00000000-0000-0000-0000-000000000000}"/>
          </ac:spMkLst>
        </pc:spChg>
        <pc:spChg chg="mod">
          <ac:chgData name="PERRETEN, Nino" userId="4df33532-2eac-4185-b84f-a5bcfeaee2e4" providerId="ADAL" clId="{E533EB4F-096F-449F-8A36-76E11E6A6F2E}" dt="2026-10-01T06:22:23.975" v="269" actId="164"/>
          <ac:spMkLst>
            <pc:docMk/>
            <pc:sldMk cId="0" sldId="260"/>
            <ac:spMk id="22" creationId="{00000000-0000-0000-0000-000000000000}"/>
          </ac:spMkLst>
        </pc:spChg>
        <pc:spChg chg="mod">
          <ac:chgData name="PERRETEN, Nino" userId="4df33532-2eac-4185-b84f-a5bcfeaee2e4" providerId="ADAL" clId="{E533EB4F-096F-449F-8A36-76E11E6A6F2E}" dt="2026-10-01T06:22:23.975" v="269" actId="164"/>
          <ac:spMkLst>
            <pc:docMk/>
            <pc:sldMk cId="0" sldId="260"/>
            <ac:spMk id="23" creationId="{00000000-0000-0000-0000-000000000000}"/>
          </ac:spMkLst>
        </pc:spChg>
        <pc:spChg chg="mod">
          <ac:chgData name="PERRETEN, Nino" userId="4df33532-2eac-4185-b84f-a5bcfeaee2e4" providerId="ADAL" clId="{E533EB4F-096F-449F-8A36-76E11E6A6F2E}" dt="2026-10-01T06:22:23.975" v="269" actId="164"/>
          <ac:spMkLst>
            <pc:docMk/>
            <pc:sldMk cId="0" sldId="260"/>
            <ac:spMk id="24" creationId="{00000000-0000-0000-0000-000000000000}"/>
          </ac:spMkLst>
        </pc:spChg>
        <pc:spChg chg="mod">
          <ac:chgData name="PERRETEN, Nino" userId="4df33532-2eac-4185-b84f-a5bcfeaee2e4" providerId="ADAL" clId="{E533EB4F-096F-449F-8A36-76E11E6A6F2E}" dt="2026-10-01T06:22:27.580" v="270" actId="164"/>
          <ac:spMkLst>
            <pc:docMk/>
            <pc:sldMk cId="0" sldId="260"/>
            <ac:spMk id="25" creationId="{00000000-0000-0000-0000-000000000000}"/>
          </ac:spMkLst>
        </pc:spChg>
        <pc:spChg chg="mod">
          <ac:chgData name="PERRETEN, Nino" userId="4df33532-2eac-4185-b84f-a5bcfeaee2e4" providerId="ADAL" clId="{E533EB4F-096F-449F-8A36-76E11E6A6F2E}" dt="2026-10-01T06:22:27.580" v="270" actId="164"/>
          <ac:spMkLst>
            <pc:docMk/>
            <pc:sldMk cId="0" sldId="260"/>
            <ac:spMk id="26" creationId="{00000000-0000-0000-0000-000000000000}"/>
          </ac:spMkLst>
        </pc:spChg>
        <pc:spChg chg="mod">
          <ac:chgData name="PERRETEN, Nino" userId="4df33532-2eac-4185-b84f-a5bcfeaee2e4" providerId="ADAL" clId="{E533EB4F-096F-449F-8A36-76E11E6A6F2E}" dt="2026-10-01T06:22:27.580" v="270" actId="164"/>
          <ac:spMkLst>
            <pc:docMk/>
            <pc:sldMk cId="0" sldId="260"/>
            <ac:spMk id="27" creationId="{00000000-0000-0000-0000-000000000000}"/>
          </ac:spMkLst>
        </pc:spChg>
        <pc:spChg chg="mod">
          <ac:chgData name="PERRETEN, Nino" userId="4df33532-2eac-4185-b84f-a5bcfeaee2e4" providerId="ADAL" clId="{E533EB4F-096F-449F-8A36-76E11E6A6F2E}" dt="2026-10-01T06:22:27.580" v="270" actId="164"/>
          <ac:spMkLst>
            <pc:docMk/>
            <pc:sldMk cId="0" sldId="260"/>
            <ac:spMk id="28" creationId="{00000000-0000-0000-0000-000000000000}"/>
          </ac:spMkLst>
        </pc:spChg>
        <pc:spChg chg="mod">
          <ac:chgData name="PERRETEN, Nino" userId="4df33532-2eac-4185-b84f-a5bcfeaee2e4" providerId="ADAL" clId="{E533EB4F-096F-449F-8A36-76E11E6A6F2E}" dt="2026-10-01T06:22:31.315" v="271" actId="164"/>
          <ac:spMkLst>
            <pc:docMk/>
            <pc:sldMk cId="0" sldId="260"/>
            <ac:spMk id="29" creationId="{00000000-0000-0000-0000-000000000000}"/>
          </ac:spMkLst>
        </pc:spChg>
        <pc:spChg chg="mod">
          <ac:chgData name="PERRETEN, Nino" userId="4df33532-2eac-4185-b84f-a5bcfeaee2e4" providerId="ADAL" clId="{E533EB4F-096F-449F-8A36-76E11E6A6F2E}" dt="2026-10-01T06:22:31.315" v="271" actId="164"/>
          <ac:spMkLst>
            <pc:docMk/>
            <pc:sldMk cId="0" sldId="260"/>
            <ac:spMk id="30" creationId="{00000000-0000-0000-0000-000000000000}"/>
          </ac:spMkLst>
        </pc:spChg>
        <pc:spChg chg="mod">
          <ac:chgData name="PERRETEN, Nino" userId="4df33532-2eac-4185-b84f-a5bcfeaee2e4" providerId="ADAL" clId="{E533EB4F-096F-449F-8A36-76E11E6A6F2E}" dt="2026-10-01T06:22:31.315" v="271" actId="164"/>
          <ac:spMkLst>
            <pc:docMk/>
            <pc:sldMk cId="0" sldId="260"/>
            <ac:spMk id="31" creationId="{00000000-0000-0000-0000-000000000000}"/>
          </ac:spMkLst>
        </pc:spChg>
        <pc:spChg chg="mod">
          <ac:chgData name="PERRETEN, Nino" userId="4df33532-2eac-4185-b84f-a5bcfeaee2e4" providerId="ADAL" clId="{E533EB4F-096F-449F-8A36-76E11E6A6F2E}" dt="2026-10-01T06:22:31.315" v="271" actId="164"/>
          <ac:spMkLst>
            <pc:docMk/>
            <pc:sldMk cId="0" sldId="260"/>
            <ac:spMk id="32" creationId="{00000000-0000-0000-0000-000000000000}"/>
          </ac:spMkLst>
        </pc:spChg>
        <pc:spChg chg="mod">
          <ac:chgData name="PERRETEN, Nino" userId="4df33532-2eac-4185-b84f-a5bcfeaee2e4" providerId="ADAL" clId="{E533EB4F-096F-449F-8A36-76E11E6A6F2E}" dt="2026-10-01T06:22:34.493" v="272" actId="164"/>
          <ac:spMkLst>
            <pc:docMk/>
            <pc:sldMk cId="0" sldId="260"/>
            <ac:spMk id="33" creationId="{00000000-0000-0000-0000-000000000000}"/>
          </ac:spMkLst>
        </pc:spChg>
        <pc:spChg chg="mod">
          <ac:chgData name="PERRETEN, Nino" userId="4df33532-2eac-4185-b84f-a5bcfeaee2e4" providerId="ADAL" clId="{E533EB4F-096F-449F-8A36-76E11E6A6F2E}" dt="2026-10-01T06:22:34.493" v="272" actId="164"/>
          <ac:spMkLst>
            <pc:docMk/>
            <pc:sldMk cId="0" sldId="260"/>
            <ac:spMk id="34" creationId="{00000000-0000-0000-0000-000000000000}"/>
          </ac:spMkLst>
        </pc:spChg>
        <pc:spChg chg="mod">
          <ac:chgData name="PERRETEN, Nino" userId="4df33532-2eac-4185-b84f-a5bcfeaee2e4" providerId="ADAL" clId="{E533EB4F-096F-449F-8A36-76E11E6A6F2E}" dt="2026-10-01T06:22:34.493" v="272" actId="164"/>
          <ac:spMkLst>
            <pc:docMk/>
            <pc:sldMk cId="0" sldId="260"/>
            <ac:spMk id="35" creationId="{00000000-0000-0000-0000-000000000000}"/>
          </ac:spMkLst>
        </pc:spChg>
        <pc:spChg chg="mod">
          <ac:chgData name="PERRETEN, Nino" userId="4df33532-2eac-4185-b84f-a5bcfeaee2e4" providerId="ADAL" clId="{E533EB4F-096F-449F-8A36-76E11E6A6F2E}" dt="2026-10-01T06:22:34.493" v="272" actId="164"/>
          <ac:spMkLst>
            <pc:docMk/>
            <pc:sldMk cId="0" sldId="260"/>
            <ac:spMk id="36" creationId="{00000000-0000-0000-0000-000000000000}"/>
          </ac:spMkLst>
        </pc:spChg>
        <pc:spChg chg="mod">
          <ac:chgData name="PERRETEN, Nino" userId="4df33532-2eac-4185-b84f-a5bcfeaee2e4" providerId="ADAL" clId="{E533EB4F-096F-449F-8A36-76E11E6A6F2E}" dt="2026-10-01T06:25:24.091" v="324"/>
          <ac:spMkLst>
            <pc:docMk/>
            <pc:sldMk cId="0" sldId="260"/>
            <ac:spMk id="38" creationId="{00000000-0000-0000-0000-000000000000}"/>
          </ac:spMkLst>
        </pc:spChg>
        <pc:spChg chg="add del mod">
          <ac:chgData name="PERRETEN, Nino" userId="4df33532-2eac-4185-b84f-a5bcfeaee2e4" providerId="ADAL" clId="{E533EB4F-096F-449F-8A36-76E11E6A6F2E}" dt="2026-10-01T06:23:46.951" v="323" actId="478"/>
          <ac:spMkLst>
            <pc:docMk/>
            <pc:sldMk cId="0" sldId="260"/>
            <ac:spMk id="44" creationId="{41F8B88E-5D02-1933-02DF-38207150C8B0}"/>
          </ac:spMkLst>
        </pc:spChg>
        <pc:spChg chg="add mod">
          <ac:chgData name="PERRETEN, Nino" userId="4df33532-2eac-4185-b84f-a5bcfeaee2e4" providerId="ADAL" clId="{E533EB4F-096F-449F-8A36-76E11E6A6F2E}" dt="2026-10-01T06:27:17.115" v="337" actId="208"/>
          <ac:spMkLst>
            <pc:docMk/>
            <pc:sldMk cId="0" sldId="260"/>
            <ac:spMk id="46" creationId="{002035DD-1334-ECDD-AF54-BC5327D024E0}"/>
          </ac:spMkLst>
        </pc:spChg>
        <pc:grpChg chg="add mod">
          <ac:chgData name="PERRETEN, Nino" userId="4df33532-2eac-4185-b84f-a5bcfeaee2e4" providerId="ADAL" clId="{E533EB4F-096F-449F-8A36-76E11E6A6F2E}" dt="2026-10-01T06:22:56.722" v="303" actId="1076"/>
          <ac:grpSpMkLst>
            <pc:docMk/>
            <pc:sldMk cId="0" sldId="260"/>
            <ac:grpSpMk id="40" creationId="{0E132A1B-2A0A-6BAC-0217-A4B15497A2CB}"/>
          </ac:grpSpMkLst>
        </pc:grpChg>
        <pc:grpChg chg="add mod">
          <ac:chgData name="PERRETEN, Nino" userId="4df33532-2eac-4185-b84f-a5bcfeaee2e4" providerId="ADAL" clId="{E533EB4F-096F-449F-8A36-76E11E6A6F2E}" dt="2026-10-01T06:22:44.289" v="300" actId="465"/>
          <ac:grpSpMkLst>
            <pc:docMk/>
            <pc:sldMk cId="0" sldId="260"/>
            <ac:grpSpMk id="41" creationId="{23A77C30-04A5-0DE4-9CD3-38050343C32D}"/>
          </ac:grpSpMkLst>
        </pc:grpChg>
        <pc:grpChg chg="add mod">
          <ac:chgData name="PERRETEN, Nino" userId="4df33532-2eac-4185-b84f-a5bcfeaee2e4" providerId="ADAL" clId="{E533EB4F-096F-449F-8A36-76E11E6A6F2E}" dt="2026-10-01T06:22:44.289" v="300" actId="465"/>
          <ac:grpSpMkLst>
            <pc:docMk/>
            <pc:sldMk cId="0" sldId="260"/>
            <ac:grpSpMk id="42" creationId="{ABF260A6-A6DC-DA95-0C2E-ACACA877830B}"/>
          </ac:grpSpMkLst>
        </pc:grpChg>
        <pc:grpChg chg="add mod">
          <ac:chgData name="PERRETEN, Nino" userId="4df33532-2eac-4185-b84f-a5bcfeaee2e4" providerId="ADAL" clId="{E533EB4F-096F-449F-8A36-76E11E6A6F2E}" dt="2026-10-01T06:22:34.493" v="272" actId="164"/>
          <ac:grpSpMkLst>
            <pc:docMk/>
            <pc:sldMk cId="0" sldId="260"/>
            <ac:grpSpMk id="43" creationId="{912E8B9E-B071-C00D-FE0A-F68B37981123}"/>
          </ac:grpSpMkLst>
        </pc:grpChg>
      </pc:sldChg>
      <pc:sldChg chg="modSp mod">
        <pc:chgData name="PERRETEN, Nino" userId="4df33532-2eac-4185-b84f-a5bcfeaee2e4" providerId="ADAL" clId="{E533EB4F-096F-449F-8A36-76E11E6A6F2E}" dt="2026-10-01T06:28:39.474" v="387" actId="14100"/>
        <pc:sldMkLst>
          <pc:docMk/>
          <pc:sldMk cId="0" sldId="261"/>
        </pc:sldMkLst>
        <pc:spChg chg="mod">
          <ac:chgData name="PERRETEN, Nino" userId="4df33532-2eac-4185-b84f-a5bcfeaee2e4" providerId="ADAL" clId="{E533EB4F-096F-449F-8A36-76E11E6A6F2E}" dt="2026-10-01T06:14:09.472" v="176" actId="27636"/>
          <ac:spMkLst>
            <pc:docMk/>
            <pc:sldMk cId="0" sldId="261"/>
            <ac:spMk id="5" creationId="{00000000-0000-0000-0000-000000000000}"/>
          </ac:spMkLst>
        </pc:spChg>
        <pc:spChg chg="mod">
          <ac:chgData name="PERRETEN, Nino" userId="4df33532-2eac-4185-b84f-a5bcfeaee2e4" providerId="ADAL" clId="{E533EB4F-096F-449F-8A36-76E11E6A6F2E}" dt="2026-10-01T06:28:04.092" v="366" actId="14100"/>
          <ac:spMkLst>
            <pc:docMk/>
            <pc:sldMk cId="0" sldId="261"/>
            <ac:spMk id="8" creationId="{00000000-0000-0000-0000-000000000000}"/>
          </ac:spMkLst>
        </pc:spChg>
        <pc:spChg chg="mod">
          <ac:chgData name="PERRETEN, Nino" userId="4df33532-2eac-4185-b84f-a5bcfeaee2e4" providerId="ADAL" clId="{E533EB4F-096F-449F-8A36-76E11E6A6F2E}" dt="2026-10-01T06:28:08.348" v="368" actId="14100"/>
          <ac:spMkLst>
            <pc:docMk/>
            <pc:sldMk cId="0" sldId="261"/>
            <ac:spMk id="9" creationId="{00000000-0000-0000-0000-000000000000}"/>
          </ac:spMkLst>
        </pc:spChg>
        <pc:spChg chg="mod">
          <ac:chgData name="PERRETEN, Nino" userId="4df33532-2eac-4185-b84f-a5bcfeaee2e4" providerId="ADAL" clId="{E533EB4F-096F-449F-8A36-76E11E6A6F2E}" dt="2026-10-01T06:28:17.795" v="375" actId="14100"/>
          <ac:spMkLst>
            <pc:docMk/>
            <pc:sldMk cId="0" sldId="261"/>
            <ac:spMk id="11" creationId="{00000000-0000-0000-0000-000000000000}"/>
          </ac:spMkLst>
        </pc:spChg>
        <pc:spChg chg="mod">
          <ac:chgData name="PERRETEN, Nino" userId="4df33532-2eac-4185-b84f-a5bcfeaee2e4" providerId="ADAL" clId="{E533EB4F-096F-449F-8A36-76E11E6A6F2E}" dt="2026-10-01T06:28:26.323" v="379" actId="14100"/>
          <ac:spMkLst>
            <pc:docMk/>
            <pc:sldMk cId="0" sldId="261"/>
            <ac:spMk id="12" creationId="{00000000-0000-0000-0000-000000000000}"/>
          </ac:spMkLst>
        </pc:spChg>
        <pc:spChg chg="mod">
          <ac:chgData name="PERRETEN, Nino" userId="4df33532-2eac-4185-b84f-a5bcfeaee2e4" providerId="ADAL" clId="{E533EB4F-096F-449F-8A36-76E11E6A6F2E}" dt="2026-10-01T06:28:34.786" v="384" actId="14100"/>
          <ac:spMkLst>
            <pc:docMk/>
            <pc:sldMk cId="0" sldId="261"/>
            <ac:spMk id="14" creationId="{00000000-0000-0000-0000-000000000000}"/>
          </ac:spMkLst>
        </pc:spChg>
        <pc:spChg chg="mod">
          <ac:chgData name="PERRETEN, Nino" userId="4df33532-2eac-4185-b84f-a5bcfeaee2e4" providerId="ADAL" clId="{E533EB4F-096F-449F-8A36-76E11E6A6F2E}" dt="2026-10-01T06:28:39.474" v="387" actId="14100"/>
          <ac:spMkLst>
            <pc:docMk/>
            <pc:sldMk cId="0" sldId="261"/>
            <ac:spMk id="15" creationId="{00000000-0000-0000-0000-000000000000}"/>
          </ac:spMkLst>
        </pc:spChg>
      </pc:sldChg>
      <pc:sldChg chg="addSp modSp new mod">
        <pc:chgData name="PERRETEN, Nino" userId="4df33532-2eac-4185-b84f-a5bcfeaee2e4" providerId="ADAL" clId="{E533EB4F-096F-449F-8A36-76E11E6A6F2E}" dt="2026-10-01T07:17:45.896" v="416" actId="207"/>
        <pc:sldMkLst>
          <pc:docMk/>
          <pc:sldMk cId="3064259008" sldId="262"/>
        </pc:sldMkLst>
        <pc:spChg chg="add mod">
          <ac:chgData name="PERRETEN, Nino" userId="4df33532-2eac-4185-b84f-a5bcfeaee2e4" providerId="ADAL" clId="{E533EB4F-096F-449F-8A36-76E11E6A6F2E}" dt="2026-10-01T07:17:45.896" v="416" actId="207"/>
          <ac:spMkLst>
            <pc:docMk/>
            <pc:sldMk cId="3064259008" sldId="262"/>
            <ac:spMk id="4" creationId="{A5E14697-678F-02DF-0761-FE9BC040D8B2}"/>
          </ac:spMkLst>
        </pc:spChg>
        <pc:picChg chg="add mod">
          <ac:chgData name="PERRETEN, Nino" userId="4df33532-2eac-4185-b84f-a5bcfeaee2e4" providerId="ADAL" clId="{E533EB4F-096F-449F-8A36-76E11E6A6F2E}" dt="2026-10-01T07:17:09.621" v="408" actId="408"/>
          <ac:picMkLst>
            <pc:docMk/>
            <pc:sldMk cId="3064259008" sldId="262"/>
            <ac:picMk id="3" creationId="{32029B6B-8545-8B88-883E-D126B34AF1C9}"/>
          </ac:picMkLst>
        </pc:picChg>
      </pc:sldChg>
      <pc:sldChg chg="addSp delSp modSp new mod">
        <pc:chgData name="PERRETEN, Nino" userId="4df33532-2eac-4185-b84f-a5bcfeaee2e4" providerId="ADAL" clId="{E533EB4F-096F-449F-8A36-76E11E6A6F2E}" dt="2026-10-01T07:21:49.680" v="432" actId="1076"/>
        <pc:sldMkLst>
          <pc:docMk/>
          <pc:sldMk cId="1037446972" sldId="263"/>
        </pc:sldMkLst>
        <pc:spChg chg="add mod">
          <ac:chgData name="PERRETEN, Nino" userId="4df33532-2eac-4185-b84f-a5bcfeaee2e4" providerId="ADAL" clId="{E533EB4F-096F-449F-8A36-76E11E6A6F2E}" dt="2026-10-01T07:21:17.197" v="426"/>
          <ac:spMkLst>
            <pc:docMk/>
            <pc:sldMk cId="1037446972" sldId="263"/>
            <ac:spMk id="8" creationId="{B53575DE-83B5-7364-9BFC-24DDDD25CB9C}"/>
          </ac:spMkLst>
        </pc:spChg>
        <pc:spChg chg="add del mod">
          <ac:chgData name="PERRETEN, Nino" userId="4df33532-2eac-4185-b84f-a5bcfeaee2e4" providerId="ADAL" clId="{E533EB4F-096F-449F-8A36-76E11E6A6F2E}" dt="2026-10-01T07:21:25.640" v="429" actId="478"/>
          <ac:spMkLst>
            <pc:docMk/>
            <pc:sldMk cId="1037446972" sldId="263"/>
            <ac:spMk id="10" creationId="{34316619-4ADF-AA41-0ABF-3A8DE64EDFFD}"/>
          </ac:spMkLst>
        </pc:spChg>
        <pc:graphicFrameChg chg="add mod">
          <ac:chgData name="PERRETEN, Nino" userId="4df33532-2eac-4185-b84f-a5bcfeaee2e4" providerId="ADAL" clId="{E533EB4F-096F-449F-8A36-76E11E6A6F2E}" dt="2026-10-01T07:21:34.689" v="431" actId="1076"/>
          <ac:graphicFrameMkLst>
            <pc:docMk/>
            <pc:sldMk cId="1037446972" sldId="263"/>
            <ac:graphicFrameMk id="6" creationId="{466E3B88-DEC0-55B4-25C6-5D2EBC2C755C}"/>
          </ac:graphicFrameMkLst>
        </pc:graphicFrameChg>
        <pc:picChg chg="add mod">
          <ac:chgData name="PERRETEN, Nino" userId="4df33532-2eac-4185-b84f-a5bcfeaee2e4" providerId="ADAL" clId="{E533EB4F-096F-449F-8A36-76E11E6A6F2E}" dt="2026-10-01T07:21:49.680" v="432" actId="1076"/>
          <ac:picMkLst>
            <pc:docMk/>
            <pc:sldMk cId="1037446972" sldId="263"/>
            <ac:picMk id="3" creationId="{6443F1E5-4DC7-B344-B352-72992825D5DB}"/>
          </ac:picMkLst>
        </pc:picChg>
        <pc:picChg chg="add del mod">
          <ac:chgData name="PERRETEN, Nino" userId="4df33532-2eac-4185-b84f-a5bcfeaee2e4" providerId="ADAL" clId="{E533EB4F-096F-449F-8A36-76E11E6A6F2E}" dt="2026-10-01T07:18:45.331" v="419" actId="478"/>
          <ac:picMkLst>
            <pc:docMk/>
            <pc:sldMk cId="1037446972" sldId="263"/>
            <ac:picMk id="5" creationId="{A0DF084B-58FB-AAD2-7248-6D7C4F872458}"/>
          </ac:picMkLst>
        </pc:picChg>
      </pc:sldChg>
      <pc:sldMasterChg chg="modSldLayout">
        <pc:chgData name="PERRETEN, Nino" userId="4df33532-2eac-4185-b84f-a5bcfeaee2e4" providerId="ADAL" clId="{E533EB4F-096F-449F-8A36-76E11E6A6F2E}" dt="2026-10-01T06:16:35.558" v="227" actId="207"/>
        <pc:sldMasterMkLst>
          <pc:docMk/>
          <pc:sldMasterMk cId="0" sldId="2147483648"/>
        </pc:sldMasterMkLst>
        <pc:sldLayoutChg chg="modSp mod">
          <pc:chgData name="PERRETEN, Nino" userId="4df33532-2eac-4185-b84f-a5bcfeaee2e4" providerId="ADAL" clId="{E533EB4F-096F-449F-8A36-76E11E6A6F2E}" dt="2026-10-01T06:16:35.558" v="227" actId="207"/>
          <pc:sldLayoutMkLst>
            <pc:docMk/>
            <pc:sldMasterMk cId="0" sldId="2147483648"/>
            <pc:sldLayoutMk cId="0" sldId="2147483650"/>
          </pc:sldLayoutMkLst>
          <pc:spChg chg="mod">
            <ac:chgData name="PERRETEN, Nino" userId="4df33532-2eac-4185-b84f-a5bcfeaee2e4" providerId="ADAL" clId="{E533EB4F-096F-449F-8A36-76E11E6A6F2E}" dt="2026-10-01T06:16:35.558" v="227" actId="207"/>
            <ac:spMkLst>
              <pc:docMk/>
              <pc:sldMasterMk cId="0" sldId="2147483648"/>
              <pc:sldLayoutMk cId="0" sldId="2147483650"/>
              <ac:spMk id="2"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373542"/>
          </a:xfrm>
          <a:prstGeom prst="rect">
            <a:avLst/>
          </a:prstGeom>
        </p:spPr>
        <p:txBody>
          <a:bodyPr vert="horz" lIns="80275" tIns="40138" rIns="80275" bIns="40138" rtlCol="0"/>
          <a:lstStyle>
            <a:lvl1pPr algn="l">
              <a:defRPr sz="1100"/>
            </a:lvl1pPr>
          </a:lstStyle>
          <a:p>
            <a:endParaRPr lang="en-US"/>
          </a:p>
        </p:txBody>
      </p:sp>
      <p:sp>
        <p:nvSpPr>
          <p:cNvPr id="3" name="Date Placeholder 2"/>
          <p:cNvSpPr>
            <a:spLocks noGrp="1"/>
          </p:cNvSpPr>
          <p:nvPr>
            <p:ph type="dt" idx="1"/>
          </p:nvPr>
        </p:nvSpPr>
        <p:spPr>
          <a:xfrm>
            <a:off x="3850443" y="0"/>
            <a:ext cx="2945659" cy="373542"/>
          </a:xfrm>
          <a:prstGeom prst="rect">
            <a:avLst/>
          </a:prstGeom>
        </p:spPr>
        <p:txBody>
          <a:bodyPr vert="horz" lIns="80275" tIns="40138" rIns="80275" bIns="40138" rtlCol="0"/>
          <a:lstStyle>
            <a:lvl1pPr algn="r">
              <a:defRPr sz="1100"/>
            </a:lvl1pPr>
          </a:lstStyle>
          <a:p>
            <a:fld id="{5282F153-3F37-0F45-9E97-73ACFA13230C}" type="datetimeFigureOut">
              <a:rPr lang="en-US"/>
              <a:t>10/1/2026</a:t>
            </a:fld>
            <a:endParaRPr lang="en-US"/>
          </a:p>
        </p:txBody>
      </p:sp>
      <p:sp>
        <p:nvSpPr>
          <p:cNvPr id="4" name="Slide Image Placeholder 3"/>
          <p:cNvSpPr>
            <a:spLocks noGrp="1" noRot="1" noChangeAspect="1"/>
          </p:cNvSpPr>
          <p:nvPr>
            <p:ph type="sldImg" idx="2"/>
          </p:nvPr>
        </p:nvSpPr>
        <p:spPr>
          <a:xfrm>
            <a:off x="1165225" y="930275"/>
            <a:ext cx="4467225" cy="2513013"/>
          </a:xfrm>
          <a:prstGeom prst="rect">
            <a:avLst/>
          </a:prstGeom>
          <a:noFill/>
          <a:ln w="12700">
            <a:solidFill>
              <a:prstClr val="black"/>
            </a:solidFill>
          </a:ln>
        </p:spPr>
        <p:txBody>
          <a:bodyPr vert="horz" lIns="80275" tIns="40138" rIns="80275" bIns="40138" rtlCol="0" anchor="ctr"/>
          <a:lstStyle/>
          <a:p>
            <a:endParaRPr lang="en-US"/>
          </a:p>
        </p:txBody>
      </p:sp>
      <p:sp>
        <p:nvSpPr>
          <p:cNvPr id="5" name="Notes Placeholder 4"/>
          <p:cNvSpPr>
            <a:spLocks noGrp="1"/>
          </p:cNvSpPr>
          <p:nvPr>
            <p:ph type="body" sz="quarter" idx="3"/>
          </p:nvPr>
        </p:nvSpPr>
        <p:spPr>
          <a:xfrm>
            <a:off x="679768" y="3582896"/>
            <a:ext cx="5438140" cy="2931460"/>
          </a:xfrm>
          <a:prstGeom prst="rect">
            <a:avLst/>
          </a:prstGeom>
        </p:spPr>
        <p:txBody>
          <a:bodyPr vert="horz" lIns="80275" tIns="40138" rIns="80275" bIns="401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7071438"/>
            <a:ext cx="2945659" cy="373541"/>
          </a:xfrm>
          <a:prstGeom prst="rect">
            <a:avLst/>
          </a:prstGeom>
        </p:spPr>
        <p:txBody>
          <a:bodyPr vert="horz" lIns="80275" tIns="40138" rIns="80275" bIns="40138" rtlCol="0" anchor="b"/>
          <a:lstStyle>
            <a:lvl1pPr algn="l">
              <a:defRPr sz="1100"/>
            </a:lvl1pPr>
          </a:lstStyle>
          <a:p>
            <a:endParaRPr lang="en-US"/>
          </a:p>
        </p:txBody>
      </p:sp>
      <p:sp>
        <p:nvSpPr>
          <p:cNvPr id="7" name="Slide Number Placeholder 6"/>
          <p:cNvSpPr>
            <a:spLocks noGrp="1"/>
          </p:cNvSpPr>
          <p:nvPr>
            <p:ph type="sldNum" sz="quarter" idx="5"/>
          </p:nvPr>
        </p:nvSpPr>
        <p:spPr>
          <a:xfrm>
            <a:off x="3850443" y="7071438"/>
            <a:ext cx="2945659" cy="373541"/>
          </a:xfrm>
          <a:prstGeom prst="rect">
            <a:avLst/>
          </a:prstGeom>
        </p:spPr>
        <p:txBody>
          <a:bodyPr vert="horz" lIns="80275" tIns="40138" rIns="80275" bIns="40138" rtlCol="0" anchor="b"/>
          <a:lstStyle>
            <a:lvl1pPr algn="r">
              <a:defRPr sz="11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This introductory slide is for the university group rather than the hypothetical senior-management audience. Briefly explain the progression from the original “How might we” question to the refined WalkWise concept. The timeline shows how research, user input, ideation, feedback and prototyping shaped the final pitch.
[Sources]
- Research summary and project milestones provided by the project team.</a:t>
            </a:r>
            <a:endParaRPr lang="de-CH"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Transition clearly: from this point onwards, the presentation becomes the hypothetical pitch to senior management.
[Sources]
- Visual on this slide was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 full day of work, commuting and personal responsibilities can leave few convenient openings for movement. WalkWise uses selected, conversation-based meetings differently.
[Sources]
- Visual on this slide was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Use the evidence without overclaiming. The research links physical activity and nature exposure with health outcomes.
[Sources]
- Pearce et al. (2022): https://pubmed.ncbi.nlm.nih.gov/35416941/
- White et al. (2019): https://www.nature.com/articles/s41598-019-44097-3
- Stens et al. (2023): https://pubmed.ncbi.nlm.nih.gov/37676198/</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WalkWise acts when a meeting is created. It checks whether audio-only participation is suitable and communicates the choice clearly.
[Sources]
- Prototype concept and wording provided by the project team.</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End by reinforcing the concept rather than requesting a decision.
[Sources]
- Visual on this slide was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B6D85A"/>
          </a:solidFill>
          <a:ln w="12700">
            <a:solidFill>
              <a:srgbClr val="B6D85A"/>
            </a:solidFill>
            <a:prstDash val="solid"/>
          </a:ln>
        </p:spPr>
        <p:txBody>
          <a:bodyPr/>
          <a:lstStyle/>
          <a:p>
            <a:endParaRPr lang="en-CH"/>
          </a:p>
        </p:txBody>
      </p:sp>
      <p:sp>
        <p:nvSpPr>
          <p:cNvPr id="3" name="Text 1"/>
          <p:cNvSpPr/>
          <p:nvPr/>
        </p:nvSpPr>
        <p:spPr>
          <a:xfrm>
            <a:off x="384048" y="6528816"/>
            <a:ext cx="1097280" cy="146304"/>
          </a:xfrm>
          <a:prstGeom prst="rect">
            <a:avLst/>
          </a:prstGeom>
          <a:noFill/>
          <a:ln/>
        </p:spPr>
        <p:txBody>
          <a:bodyPr wrap="square" lIns="0" tIns="0" rIns="0" bIns="0" rtlCol="0" anchor="ctr"/>
          <a:lstStyle/>
          <a:p>
            <a:pPr marL="0" indent="0">
              <a:buNone/>
            </a:pPr>
            <a:r>
              <a:rPr lang="en-US" sz="800" b="1" kern="0" spc="120" dirty="0">
                <a:solidFill>
                  <a:srgbClr val="6B746A"/>
                </a:solidFill>
              </a:rPr>
              <a:t>WALKWISE</a:t>
            </a:r>
            <a:endParaRPr lang="en-US" sz="800" dirty="0"/>
          </a:p>
        </p:txBody>
      </p:sp>
      <p:sp>
        <p:nvSpPr>
          <p:cNvPr id="4" name="Text 2"/>
          <p:cNvSpPr/>
          <p:nvPr/>
        </p:nvSpPr>
        <p:spPr>
          <a:xfrm>
            <a:off x="9692640" y="6528816"/>
            <a:ext cx="2057400" cy="146304"/>
          </a:xfrm>
          <a:prstGeom prst="rect">
            <a:avLst/>
          </a:prstGeom>
          <a:noFill/>
          <a:ln/>
        </p:spPr>
        <p:txBody>
          <a:bodyPr wrap="square" lIns="0" tIns="0" rIns="0" bIns="0" rtlCol="0" anchor="ctr"/>
          <a:lstStyle/>
          <a:p>
            <a:pPr marL="0" indent="0" algn="r">
              <a:buNone/>
            </a:pPr>
            <a:r>
              <a:rPr lang="en-US" sz="800" dirty="0">
                <a:solidFill>
                  <a:srgbClr val="899087"/>
                </a:solidFill>
              </a:rPr>
              <a:t>HUMAN-CENTRED DESIGN</a:t>
            </a:r>
            <a:endParaRPr lang="en-US" sz="800" dirty="0"/>
          </a:p>
        </p:txBody>
      </p:sp>
      <p:sp>
        <p:nvSpPr>
          <p:cNvPr id="25" name="Slide Number Placeholder 0"/>
          <p:cNvSpPr>
            <a:spLocks noGrp="1"/>
          </p:cNvSpPr>
          <p:nvPr>
            <p:ph type="sldNum" sz="quarter" idx="4294967295"/>
          </p:nvPr>
        </p:nvSpPr>
        <p:spPr>
          <a:xfrm>
            <a:off x="11814048" y="6510528"/>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899087"/>
                </a:solidFil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814048" y="6510528"/>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899087"/>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OMW3Luv27dc" TargetMode="External"/><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1" cy="1"/>
          <a:chOff x="0" y="0"/>
          <a:chExt cx="1" cy="1"/>
        </a:xfrm>
      </p:grpSpPr>
      <p:sp>
        <p:nvSpPr>
          <p:cNvPr id="6" name="Shape 4"/>
          <p:cNvSpPr/>
          <p:nvPr/>
        </p:nvSpPr>
        <p:spPr>
          <a:xfrm flipV="1">
            <a:off x="889295" y="2805415"/>
            <a:ext cx="2526254" cy="0"/>
          </a:xfrm>
          <a:prstGeom prst="line">
            <a:avLst/>
          </a:prstGeom>
          <a:noFill/>
          <a:ln w="38100">
            <a:solidFill>
              <a:schemeClr val="tx2">
                <a:lumMod val="20000"/>
                <a:lumOff val="80000"/>
              </a:schemeClr>
            </a:solidFill>
            <a:prstDash val="solid"/>
          </a:ln>
        </p:spPr>
        <p:txBody>
          <a:bodyPr/>
          <a:lstStyle/>
          <a:p>
            <a:endParaRPr lang="en-CH"/>
          </a:p>
        </p:txBody>
      </p:sp>
      <p:sp>
        <p:nvSpPr>
          <p:cNvPr id="40" name="Shape 4">
            <a:extLst>
              <a:ext uri="{FF2B5EF4-FFF2-40B4-BE49-F238E27FC236}">
                <a16:creationId xmlns:a16="http://schemas.microsoft.com/office/drawing/2014/main" id="{982C50B8-4AEC-1956-35FE-C290B337DE7F}"/>
              </a:ext>
            </a:extLst>
          </p:cNvPr>
          <p:cNvSpPr/>
          <p:nvPr/>
        </p:nvSpPr>
        <p:spPr>
          <a:xfrm flipV="1">
            <a:off x="3752622" y="2805415"/>
            <a:ext cx="2526254" cy="0"/>
          </a:xfrm>
          <a:prstGeom prst="line">
            <a:avLst/>
          </a:prstGeom>
          <a:noFill/>
          <a:ln w="38100">
            <a:solidFill>
              <a:schemeClr val="tx2">
                <a:lumMod val="20000"/>
                <a:lumOff val="80000"/>
              </a:schemeClr>
            </a:solidFill>
            <a:prstDash val="solid"/>
          </a:ln>
        </p:spPr>
        <p:txBody>
          <a:bodyPr/>
          <a:lstStyle/>
          <a:p>
            <a:endParaRPr lang="en-CH"/>
          </a:p>
        </p:txBody>
      </p:sp>
      <p:sp>
        <p:nvSpPr>
          <p:cNvPr id="44" name="Shape 4">
            <a:extLst>
              <a:ext uri="{FF2B5EF4-FFF2-40B4-BE49-F238E27FC236}">
                <a16:creationId xmlns:a16="http://schemas.microsoft.com/office/drawing/2014/main" id="{C2253952-AB2E-898A-38CF-DFD3AE496409}"/>
              </a:ext>
            </a:extLst>
          </p:cNvPr>
          <p:cNvSpPr/>
          <p:nvPr/>
        </p:nvSpPr>
        <p:spPr>
          <a:xfrm flipV="1">
            <a:off x="8357258" y="4544210"/>
            <a:ext cx="2103120" cy="0"/>
          </a:xfrm>
          <a:prstGeom prst="line">
            <a:avLst/>
          </a:prstGeom>
          <a:noFill/>
          <a:ln w="38100">
            <a:solidFill>
              <a:schemeClr val="tx2">
                <a:lumMod val="20000"/>
                <a:lumOff val="80000"/>
              </a:schemeClr>
            </a:solidFill>
            <a:prstDash val="solid"/>
          </a:ln>
        </p:spPr>
        <p:txBody>
          <a:bodyPr/>
          <a:lstStyle/>
          <a:p>
            <a:endParaRPr lang="en-CH"/>
          </a:p>
        </p:txBody>
      </p:sp>
      <p:sp>
        <p:nvSpPr>
          <p:cNvPr id="46" name="Shape 4">
            <a:extLst>
              <a:ext uri="{FF2B5EF4-FFF2-40B4-BE49-F238E27FC236}">
                <a16:creationId xmlns:a16="http://schemas.microsoft.com/office/drawing/2014/main" id="{B3ABA588-C45E-35DD-F2F4-C0AB7BE0D9FD}"/>
              </a:ext>
            </a:extLst>
          </p:cNvPr>
          <p:cNvSpPr/>
          <p:nvPr/>
        </p:nvSpPr>
        <p:spPr>
          <a:xfrm flipV="1">
            <a:off x="6580628" y="2805415"/>
            <a:ext cx="2526254" cy="0"/>
          </a:xfrm>
          <a:prstGeom prst="line">
            <a:avLst/>
          </a:prstGeom>
          <a:noFill/>
          <a:ln w="38100">
            <a:solidFill>
              <a:schemeClr val="tx2">
                <a:lumMod val="20000"/>
                <a:lumOff val="80000"/>
              </a:schemeClr>
            </a:solidFill>
            <a:prstDash val="solid"/>
          </a:ln>
        </p:spPr>
        <p:txBody>
          <a:bodyPr/>
          <a:lstStyle/>
          <a:p>
            <a:endParaRPr lang="en-CH"/>
          </a:p>
        </p:txBody>
      </p:sp>
      <p:sp>
        <p:nvSpPr>
          <p:cNvPr id="48" name="Shape 4">
            <a:extLst>
              <a:ext uri="{FF2B5EF4-FFF2-40B4-BE49-F238E27FC236}">
                <a16:creationId xmlns:a16="http://schemas.microsoft.com/office/drawing/2014/main" id="{3A10E8BD-7D30-43F4-42CC-2483A85808BA}"/>
              </a:ext>
            </a:extLst>
          </p:cNvPr>
          <p:cNvSpPr/>
          <p:nvPr/>
        </p:nvSpPr>
        <p:spPr>
          <a:xfrm flipV="1">
            <a:off x="9609444" y="2805415"/>
            <a:ext cx="2103120" cy="0"/>
          </a:xfrm>
          <a:prstGeom prst="line">
            <a:avLst/>
          </a:prstGeom>
          <a:noFill/>
          <a:ln w="38100">
            <a:solidFill>
              <a:schemeClr val="tx2">
                <a:lumMod val="20000"/>
                <a:lumOff val="80000"/>
              </a:schemeClr>
            </a:solidFill>
            <a:prstDash val="solid"/>
          </a:ln>
        </p:spPr>
        <p:txBody>
          <a:bodyPr/>
          <a:lstStyle/>
          <a:p>
            <a:endParaRPr lang="en-CH"/>
          </a:p>
        </p:txBody>
      </p:sp>
      <p:sp>
        <p:nvSpPr>
          <p:cNvPr id="50" name="Shape 4">
            <a:extLst>
              <a:ext uri="{FF2B5EF4-FFF2-40B4-BE49-F238E27FC236}">
                <a16:creationId xmlns:a16="http://schemas.microsoft.com/office/drawing/2014/main" id="{968E456F-69C0-7B03-5422-0A5BE28CB06F}"/>
              </a:ext>
            </a:extLst>
          </p:cNvPr>
          <p:cNvSpPr/>
          <p:nvPr/>
        </p:nvSpPr>
        <p:spPr>
          <a:xfrm flipV="1">
            <a:off x="2091108" y="4544210"/>
            <a:ext cx="2654270" cy="0"/>
          </a:xfrm>
          <a:prstGeom prst="line">
            <a:avLst/>
          </a:prstGeom>
          <a:noFill/>
          <a:ln w="38100">
            <a:solidFill>
              <a:schemeClr val="tx2">
                <a:lumMod val="20000"/>
                <a:lumOff val="80000"/>
              </a:schemeClr>
            </a:solidFill>
            <a:prstDash val="solid"/>
          </a:ln>
        </p:spPr>
        <p:txBody>
          <a:bodyPr/>
          <a:lstStyle/>
          <a:p>
            <a:endParaRPr lang="en-CH"/>
          </a:p>
        </p:txBody>
      </p:sp>
      <p:sp>
        <p:nvSpPr>
          <p:cNvPr id="52" name="Shape 4">
            <a:extLst>
              <a:ext uri="{FF2B5EF4-FFF2-40B4-BE49-F238E27FC236}">
                <a16:creationId xmlns:a16="http://schemas.microsoft.com/office/drawing/2014/main" id="{DE0B31C2-5406-40F0-8793-CB1C0D81A041}"/>
              </a:ext>
            </a:extLst>
          </p:cNvPr>
          <p:cNvSpPr/>
          <p:nvPr/>
        </p:nvSpPr>
        <p:spPr>
          <a:xfrm flipV="1">
            <a:off x="5195496" y="4544210"/>
            <a:ext cx="2654270" cy="0"/>
          </a:xfrm>
          <a:prstGeom prst="line">
            <a:avLst/>
          </a:prstGeom>
          <a:noFill/>
          <a:ln w="38100">
            <a:solidFill>
              <a:schemeClr val="tx2">
                <a:lumMod val="20000"/>
                <a:lumOff val="80000"/>
              </a:schemeClr>
            </a:solidFill>
            <a:prstDash val="solid"/>
          </a:ln>
        </p:spPr>
        <p:txBody>
          <a:bodyPr/>
          <a:lstStyle/>
          <a:p>
            <a:endParaRPr lang="en-CH"/>
          </a:p>
        </p:txBody>
      </p:sp>
      <p:sp>
        <p:nvSpPr>
          <p:cNvPr id="2" name="Text 0"/>
          <p:cNvSpPr txBox="1"/>
          <p:nvPr/>
        </p:nvSpPr>
        <p:spPr>
          <a:xfrm>
            <a:off x="530352" y="320040"/>
            <a:ext cx="4297680" cy="210312"/>
          </a:xfrm>
          <a:prstGeom prst="rect">
            <a:avLst/>
          </a:prstGeom>
          <a:noFill/>
          <a:ln/>
        </p:spPr>
        <p:txBody>
          <a:bodyPr wrap="square" lIns="0" tIns="0" rIns="0" bIns="0" rtlCol="0" anchor="ctr">
            <a:normAutofit/>
          </a:bodyPr>
          <a:lstStyle/>
          <a:p>
            <a:pPr marL="0" indent="0" algn="l">
              <a:buNone/>
            </a:pPr>
            <a:r>
              <a:rPr lang="en-US" sz="1000" b="1" dirty="0">
                <a:solidFill>
                  <a:schemeClr val="tx2">
                    <a:lumMod val="75000"/>
                  </a:schemeClr>
                </a:solidFill>
                <a:latin typeface="Aptos" pitchFamily="34" charset="0"/>
                <a:ea typeface="Aptos" pitchFamily="34" charset="-122"/>
                <a:cs typeface="Aptos" pitchFamily="34" charset="-120"/>
              </a:rPr>
              <a:t>FROM DESIGN CHALLENGE TO WALKWISE</a:t>
            </a:r>
            <a:endParaRPr lang="en-US" sz="1000" dirty="0">
              <a:solidFill>
                <a:schemeClr val="tx2">
                  <a:lumMod val="75000"/>
                </a:schemeClr>
              </a:solidFill>
            </a:endParaRPr>
          </a:p>
        </p:txBody>
      </p:sp>
      <p:sp>
        <p:nvSpPr>
          <p:cNvPr id="3" name="Shape 1"/>
          <p:cNvSpPr/>
          <p:nvPr/>
        </p:nvSpPr>
        <p:spPr>
          <a:xfrm>
            <a:off x="530352" y="713232"/>
            <a:ext cx="11109960" cy="1078992"/>
          </a:xfrm>
          <a:prstGeom prst="roundRect">
            <a:avLst>
              <a:gd name="adj" fmla="val 6780"/>
            </a:avLst>
          </a:prstGeom>
          <a:solidFill>
            <a:schemeClr val="tx2">
              <a:lumMod val="50000"/>
            </a:schemeClr>
          </a:solidFill>
          <a:ln w="12700">
            <a:solidFill>
              <a:srgbClr val="172A3A"/>
            </a:solidFill>
            <a:prstDash val="solid"/>
          </a:ln>
        </p:spPr>
        <p:txBody>
          <a:bodyPr/>
          <a:lstStyle/>
          <a:p>
            <a:endParaRPr lang="en-CH"/>
          </a:p>
        </p:txBody>
      </p:sp>
      <p:sp>
        <p:nvSpPr>
          <p:cNvPr id="4" name="Text 2"/>
          <p:cNvSpPr txBox="1"/>
          <p:nvPr/>
        </p:nvSpPr>
        <p:spPr>
          <a:xfrm>
            <a:off x="841248" y="896112"/>
            <a:ext cx="10469880" cy="676656"/>
          </a:xfrm>
          <a:prstGeom prst="rect">
            <a:avLst/>
          </a:prstGeom>
          <a:noFill/>
          <a:ln/>
        </p:spPr>
        <p:txBody>
          <a:bodyPr wrap="square" lIns="0" tIns="0" rIns="0" bIns="0" rtlCol="0" anchor="ctr">
            <a:normAutofit fontScale="92500" lnSpcReduction="10000"/>
          </a:bodyPr>
          <a:lstStyle/>
          <a:p>
            <a:pPr marL="0" indent="0" algn="ctr">
              <a:buNone/>
            </a:pPr>
            <a:r>
              <a:rPr lang="en-US" sz="2500" b="1" dirty="0">
                <a:solidFill>
                  <a:srgbClr val="FFFFFF"/>
                </a:solidFill>
                <a:latin typeface="Aptos" pitchFamily="34" charset="0"/>
                <a:ea typeface="Aptos" pitchFamily="34" charset="-122"/>
                <a:cs typeface="Aptos" pitchFamily="34" charset="-120"/>
              </a:rPr>
              <a:t>How might we make it easier for working adults to incorporate outdoor movement into their daily routines?</a:t>
            </a:r>
            <a:endParaRPr lang="en-US" sz="2500" dirty="0"/>
          </a:p>
        </p:txBody>
      </p:sp>
      <p:sp>
        <p:nvSpPr>
          <p:cNvPr id="5" name="Text 3"/>
          <p:cNvSpPr txBox="1"/>
          <p:nvPr/>
        </p:nvSpPr>
        <p:spPr>
          <a:xfrm>
            <a:off x="530352" y="2057400"/>
            <a:ext cx="3657600" cy="228600"/>
          </a:xfrm>
          <a:prstGeom prst="rect">
            <a:avLst/>
          </a:prstGeom>
          <a:noFill/>
          <a:ln/>
        </p:spPr>
        <p:txBody>
          <a:bodyPr wrap="square" lIns="0" tIns="0" rIns="0" bIns="0" rtlCol="0" anchor="ctr">
            <a:normAutofit/>
          </a:bodyPr>
          <a:lstStyle/>
          <a:p>
            <a:pPr marL="0" indent="0" algn="l">
              <a:buNone/>
            </a:pPr>
            <a:r>
              <a:rPr lang="en-US" sz="1000" b="1" dirty="0">
                <a:solidFill>
                  <a:schemeClr val="tx2">
                    <a:lumMod val="75000"/>
                  </a:schemeClr>
                </a:solidFill>
                <a:latin typeface="Aptos" pitchFamily="34" charset="0"/>
                <a:ea typeface="Aptos" pitchFamily="34" charset="-122"/>
                <a:cs typeface="Aptos" pitchFamily="34" charset="-120"/>
              </a:rPr>
              <a:t>OUR HUMAN-CENTRED DESIGN JOURNEY</a:t>
            </a:r>
            <a:endParaRPr lang="en-US" sz="1000" dirty="0">
              <a:solidFill>
                <a:schemeClr val="tx2">
                  <a:lumMod val="75000"/>
                </a:schemeClr>
              </a:solidFill>
            </a:endParaRPr>
          </a:p>
        </p:txBody>
      </p:sp>
      <p:sp>
        <p:nvSpPr>
          <p:cNvPr id="8" name="Shape 6"/>
          <p:cNvSpPr/>
          <p:nvPr/>
        </p:nvSpPr>
        <p:spPr>
          <a:xfrm>
            <a:off x="566928" y="2542032"/>
            <a:ext cx="566928" cy="566928"/>
          </a:xfrm>
          <a:prstGeom prst="ellipse">
            <a:avLst/>
          </a:prstGeom>
          <a:solidFill>
            <a:schemeClr val="tx2">
              <a:lumMod val="75000"/>
            </a:schemeClr>
          </a:solidFill>
          <a:ln w="12700">
            <a:solidFill>
              <a:srgbClr val="FFFFFF"/>
            </a:solidFill>
            <a:prstDash val="solid"/>
          </a:ln>
        </p:spPr>
        <p:txBody>
          <a:bodyPr/>
          <a:lstStyle/>
          <a:p>
            <a:endParaRPr lang="en-CH"/>
          </a:p>
        </p:txBody>
      </p:sp>
      <p:sp>
        <p:nvSpPr>
          <p:cNvPr id="9" name="Text 7"/>
          <p:cNvSpPr txBox="1"/>
          <p:nvPr/>
        </p:nvSpPr>
        <p:spPr>
          <a:xfrm>
            <a:off x="566928" y="2596896"/>
            <a:ext cx="566928" cy="384048"/>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1</a:t>
            </a:r>
            <a:endParaRPr lang="en-US" sz="1400" dirty="0"/>
          </a:p>
        </p:txBody>
      </p:sp>
      <p:sp>
        <p:nvSpPr>
          <p:cNvPr id="10" name="Text 8"/>
          <p:cNvSpPr txBox="1"/>
          <p:nvPr/>
        </p:nvSpPr>
        <p:spPr>
          <a:xfrm>
            <a:off x="1225296" y="2532888"/>
            <a:ext cx="1874520" cy="256032"/>
          </a:xfrm>
          <a:prstGeom prst="rect">
            <a:avLst/>
          </a:prstGeom>
          <a:noFill/>
          <a:ln/>
        </p:spPr>
        <p:txBody>
          <a:bodyPr wrap="square" lIns="0" tIns="0" rIns="0" bIns="0" rtlCol="0" anchor="ctr">
            <a:normAutofit/>
          </a:bodyPr>
          <a:lstStyle/>
          <a:p>
            <a:pPr marL="0" indent="0" algn="l">
              <a:buNone/>
            </a:pPr>
            <a:r>
              <a:rPr lang="en-US" sz="1400" b="1" dirty="0">
                <a:solidFill>
                  <a:schemeClr val="tx2">
                    <a:lumMod val="75000"/>
                  </a:schemeClr>
                </a:solidFill>
                <a:latin typeface="Aptos" pitchFamily="34" charset="0"/>
                <a:ea typeface="Aptos" pitchFamily="34" charset="-122"/>
                <a:cs typeface="Aptos" pitchFamily="34" charset="-120"/>
              </a:rPr>
              <a:t>Frame</a:t>
            </a:r>
            <a:endParaRPr lang="en-US" sz="1400" dirty="0">
              <a:solidFill>
                <a:schemeClr val="tx2">
                  <a:lumMod val="75000"/>
                </a:schemeClr>
              </a:solidFill>
            </a:endParaRPr>
          </a:p>
        </p:txBody>
      </p:sp>
      <p:sp>
        <p:nvSpPr>
          <p:cNvPr id="11" name="Text 9"/>
          <p:cNvSpPr txBox="1"/>
          <p:nvPr/>
        </p:nvSpPr>
        <p:spPr>
          <a:xfrm>
            <a:off x="1225296" y="2834640"/>
            <a:ext cx="1938528" cy="694944"/>
          </a:xfrm>
          <a:prstGeom prst="rect">
            <a:avLst/>
          </a:prstGeom>
          <a:noFill/>
          <a:ln/>
        </p:spPr>
        <p:txBody>
          <a:bodyPr wrap="square" lIns="0" tIns="0" rIns="0" bIns="0" rtlCol="0" anchor="ctr">
            <a:normAutofit/>
          </a:bodyPr>
          <a:lstStyle/>
          <a:p>
            <a:pPr marL="0" indent="0" algn="l">
              <a:buNone/>
            </a:pPr>
            <a:r>
              <a:rPr lang="en-US" sz="1050" dirty="0">
                <a:solidFill>
                  <a:srgbClr val="667169"/>
                </a:solidFill>
                <a:latin typeface="Aptos" pitchFamily="34" charset="0"/>
                <a:ea typeface="Aptos" pitchFamily="34" charset="-122"/>
                <a:cs typeface="Aptos" pitchFamily="34" charset="-120"/>
              </a:rPr>
              <a:t>Define the question and working adults as the target group.</a:t>
            </a:r>
            <a:endParaRPr lang="en-US" sz="1050" dirty="0"/>
          </a:p>
        </p:txBody>
      </p:sp>
      <p:sp>
        <p:nvSpPr>
          <p:cNvPr id="12" name="Shape 10"/>
          <p:cNvSpPr/>
          <p:nvPr/>
        </p:nvSpPr>
        <p:spPr>
          <a:xfrm>
            <a:off x="3401568" y="2542032"/>
            <a:ext cx="566928" cy="566928"/>
          </a:xfrm>
          <a:prstGeom prst="ellipse">
            <a:avLst/>
          </a:prstGeom>
          <a:solidFill>
            <a:schemeClr val="tx2">
              <a:lumMod val="75000"/>
            </a:schemeClr>
          </a:solidFill>
          <a:ln w="12700">
            <a:solidFill>
              <a:srgbClr val="FFFFFF"/>
            </a:solidFill>
            <a:prstDash val="solid"/>
          </a:ln>
        </p:spPr>
        <p:txBody>
          <a:bodyPr/>
          <a:lstStyle/>
          <a:p>
            <a:endParaRPr lang="en-CH"/>
          </a:p>
        </p:txBody>
      </p:sp>
      <p:sp>
        <p:nvSpPr>
          <p:cNvPr id="13" name="Text 11"/>
          <p:cNvSpPr txBox="1"/>
          <p:nvPr/>
        </p:nvSpPr>
        <p:spPr>
          <a:xfrm>
            <a:off x="3401568" y="2596896"/>
            <a:ext cx="566928" cy="384048"/>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2</a:t>
            </a:r>
            <a:endParaRPr lang="en-US" sz="1400" dirty="0"/>
          </a:p>
        </p:txBody>
      </p:sp>
      <p:sp>
        <p:nvSpPr>
          <p:cNvPr id="14" name="Text 12"/>
          <p:cNvSpPr txBox="1"/>
          <p:nvPr/>
        </p:nvSpPr>
        <p:spPr>
          <a:xfrm>
            <a:off x="4059936" y="2532888"/>
            <a:ext cx="1874520" cy="256032"/>
          </a:xfrm>
          <a:prstGeom prst="rect">
            <a:avLst/>
          </a:prstGeom>
          <a:noFill/>
          <a:ln/>
        </p:spPr>
        <p:txBody>
          <a:bodyPr wrap="square" lIns="0" tIns="0" rIns="0" bIns="0" rtlCol="0" anchor="ctr">
            <a:normAutofit/>
          </a:bodyPr>
          <a:lstStyle/>
          <a:p>
            <a:pPr marL="0" indent="0" algn="l">
              <a:buNone/>
            </a:pPr>
            <a:r>
              <a:rPr lang="en-US" sz="1400" b="1" dirty="0">
                <a:solidFill>
                  <a:schemeClr val="tx2">
                    <a:lumMod val="75000"/>
                  </a:schemeClr>
                </a:solidFill>
                <a:latin typeface="Aptos" pitchFamily="34" charset="0"/>
              </a:rPr>
              <a:t>Research</a:t>
            </a:r>
          </a:p>
        </p:txBody>
      </p:sp>
      <p:sp>
        <p:nvSpPr>
          <p:cNvPr id="15" name="Text 13"/>
          <p:cNvSpPr txBox="1"/>
          <p:nvPr/>
        </p:nvSpPr>
        <p:spPr>
          <a:xfrm>
            <a:off x="4059936" y="2834640"/>
            <a:ext cx="1938528" cy="694944"/>
          </a:xfrm>
          <a:prstGeom prst="rect">
            <a:avLst/>
          </a:prstGeom>
          <a:noFill/>
          <a:ln/>
        </p:spPr>
        <p:txBody>
          <a:bodyPr wrap="square" lIns="0" tIns="0" rIns="0" bIns="0" rtlCol="0" anchor="ctr">
            <a:normAutofit/>
          </a:bodyPr>
          <a:lstStyle/>
          <a:p>
            <a:pPr marL="0" indent="0" algn="l">
              <a:buNone/>
            </a:pPr>
            <a:r>
              <a:rPr lang="en-US" sz="1050" dirty="0">
                <a:solidFill>
                  <a:srgbClr val="667169"/>
                </a:solidFill>
                <a:latin typeface="Aptos" pitchFamily="34" charset="0"/>
                <a:ea typeface="Aptos" pitchFamily="34" charset="-122"/>
                <a:cs typeface="Aptos" pitchFamily="34" charset="-120"/>
              </a:rPr>
              <a:t>Evidence suggests even modest movement and outdoor time can support wellbeing.</a:t>
            </a:r>
            <a:endParaRPr lang="en-US" sz="1050" dirty="0"/>
          </a:p>
        </p:txBody>
      </p:sp>
      <p:sp>
        <p:nvSpPr>
          <p:cNvPr id="16" name="Shape 14"/>
          <p:cNvSpPr/>
          <p:nvPr/>
        </p:nvSpPr>
        <p:spPr>
          <a:xfrm>
            <a:off x="6236208" y="2542032"/>
            <a:ext cx="566928" cy="566928"/>
          </a:xfrm>
          <a:prstGeom prst="ellipse">
            <a:avLst/>
          </a:prstGeom>
          <a:solidFill>
            <a:schemeClr val="tx2">
              <a:lumMod val="75000"/>
            </a:schemeClr>
          </a:solidFill>
          <a:ln w="12700">
            <a:solidFill>
              <a:srgbClr val="FFFFFF"/>
            </a:solidFill>
            <a:prstDash val="solid"/>
          </a:ln>
        </p:spPr>
        <p:txBody>
          <a:bodyPr/>
          <a:lstStyle/>
          <a:p>
            <a:endParaRPr lang="en-CH"/>
          </a:p>
        </p:txBody>
      </p:sp>
      <p:sp>
        <p:nvSpPr>
          <p:cNvPr id="17" name="Text 15"/>
          <p:cNvSpPr txBox="1"/>
          <p:nvPr/>
        </p:nvSpPr>
        <p:spPr>
          <a:xfrm>
            <a:off x="6236208" y="2596896"/>
            <a:ext cx="566928" cy="384048"/>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3</a:t>
            </a:r>
            <a:endParaRPr lang="en-US" sz="1400" dirty="0"/>
          </a:p>
        </p:txBody>
      </p:sp>
      <p:sp>
        <p:nvSpPr>
          <p:cNvPr id="18" name="Text 16"/>
          <p:cNvSpPr txBox="1"/>
          <p:nvPr/>
        </p:nvSpPr>
        <p:spPr>
          <a:xfrm>
            <a:off x="6894576" y="2532888"/>
            <a:ext cx="1874520" cy="256032"/>
          </a:xfrm>
          <a:prstGeom prst="rect">
            <a:avLst/>
          </a:prstGeom>
          <a:noFill/>
          <a:ln/>
        </p:spPr>
        <p:txBody>
          <a:bodyPr wrap="square" lIns="0" tIns="0" rIns="0" bIns="0" rtlCol="0" anchor="ctr">
            <a:normAutofit/>
          </a:bodyPr>
          <a:lstStyle/>
          <a:p>
            <a:pPr marL="0" indent="0" algn="l">
              <a:buNone/>
            </a:pPr>
            <a:r>
              <a:rPr lang="en-US" sz="1400" b="1" dirty="0">
                <a:solidFill>
                  <a:schemeClr val="tx2">
                    <a:lumMod val="75000"/>
                  </a:schemeClr>
                </a:solidFill>
                <a:latin typeface="Aptos" pitchFamily="34" charset="0"/>
              </a:rPr>
              <a:t>Listen</a:t>
            </a:r>
          </a:p>
        </p:txBody>
      </p:sp>
      <p:sp>
        <p:nvSpPr>
          <p:cNvPr id="19" name="Text 17"/>
          <p:cNvSpPr txBox="1"/>
          <p:nvPr/>
        </p:nvSpPr>
        <p:spPr>
          <a:xfrm>
            <a:off x="6894576" y="2834640"/>
            <a:ext cx="1938528" cy="694944"/>
          </a:xfrm>
          <a:prstGeom prst="rect">
            <a:avLst/>
          </a:prstGeom>
          <a:noFill/>
          <a:ln/>
        </p:spPr>
        <p:txBody>
          <a:bodyPr wrap="square" lIns="0" tIns="0" rIns="0" bIns="0" rtlCol="0" anchor="ctr">
            <a:normAutofit/>
          </a:bodyPr>
          <a:lstStyle/>
          <a:p>
            <a:pPr marL="0" indent="0" algn="l">
              <a:buNone/>
            </a:pPr>
            <a:r>
              <a:rPr lang="en-US" sz="1050" dirty="0">
                <a:solidFill>
                  <a:srgbClr val="667169"/>
                </a:solidFill>
                <a:latin typeface="Aptos" pitchFamily="34" charset="0"/>
                <a:ea typeface="Aptos" pitchFamily="34" charset="-122"/>
                <a:cs typeface="Aptos" pitchFamily="34" charset="-120"/>
              </a:rPr>
              <a:t>Our survey indicates walking is the preferred form of outdoor movement.</a:t>
            </a:r>
            <a:endParaRPr lang="en-US" sz="1050" dirty="0"/>
          </a:p>
        </p:txBody>
      </p:sp>
      <p:sp>
        <p:nvSpPr>
          <p:cNvPr id="20" name="Shape 18"/>
          <p:cNvSpPr/>
          <p:nvPr/>
        </p:nvSpPr>
        <p:spPr>
          <a:xfrm>
            <a:off x="9070848" y="2542032"/>
            <a:ext cx="566928" cy="566928"/>
          </a:xfrm>
          <a:prstGeom prst="ellipse">
            <a:avLst/>
          </a:prstGeom>
          <a:solidFill>
            <a:schemeClr val="tx2">
              <a:lumMod val="75000"/>
            </a:schemeClr>
          </a:solidFill>
          <a:ln w="12700">
            <a:solidFill>
              <a:srgbClr val="FFFFFF"/>
            </a:solidFill>
            <a:prstDash val="solid"/>
          </a:ln>
        </p:spPr>
        <p:txBody>
          <a:bodyPr/>
          <a:lstStyle/>
          <a:p>
            <a:endParaRPr lang="en-CH"/>
          </a:p>
        </p:txBody>
      </p:sp>
      <p:sp>
        <p:nvSpPr>
          <p:cNvPr id="21" name="Text 19"/>
          <p:cNvSpPr txBox="1"/>
          <p:nvPr/>
        </p:nvSpPr>
        <p:spPr>
          <a:xfrm>
            <a:off x="9070848" y="2596896"/>
            <a:ext cx="566928" cy="384048"/>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4</a:t>
            </a:r>
            <a:endParaRPr lang="en-US" sz="1400" dirty="0"/>
          </a:p>
        </p:txBody>
      </p:sp>
      <p:sp>
        <p:nvSpPr>
          <p:cNvPr id="22" name="Text 20"/>
          <p:cNvSpPr txBox="1"/>
          <p:nvPr/>
        </p:nvSpPr>
        <p:spPr>
          <a:xfrm>
            <a:off x="9729216" y="2532888"/>
            <a:ext cx="1874520" cy="256032"/>
          </a:xfrm>
          <a:prstGeom prst="rect">
            <a:avLst/>
          </a:prstGeom>
          <a:noFill/>
          <a:ln/>
        </p:spPr>
        <p:txBody>
          <a:bodyPr wrap="square" lIns="0" tIns="0" rIns="0" bIns="0" rtlCol="0" anchor="ctr">
            <a:normAutofit/>
          </a:bodyPr>
          <a:lstStyle/>
          <a:p>
            <a:pPr marL="0" indent="0" algn="l">
              <a:buNone/>
            </a:pPr>
            <a:r>
              <a:rPr lang="en-US" sz="1400" b="1" dirty="0">
                <a:solidFill>
                  <a:schemeClr val="tx2">
                    <a:lumMod val="75000"/>
                  </a:schemeClr>
                </a:solidFill>
                <a:latin typeface="Aptos" pitchFamily="34" charset="0"/>
              </a:rPr>
              <a:t>Ideate</a:t>
            </a:r>
          </a:p>
        </p:txBody>
      </p:sp>
      <p:sp>
        <p:nvSpPr>
          <p:cNvPr id="23" name="Text 21"/>
          <p:cNvSpPr txBox="1"/>
          <p:nvPr/>
        </p:nvSpPr>
        <p:spPr>
          <a:xfrm>
            <a:off x="9729216" y="2834640"/>
            <a:ext cx="1938528" cy="694944"/>
          </a:xfrm>
          <a:prstGeom prst="rect">
            <a:avLst/>
          </a:prstGeom>
          <a:noFill/>
          <a:ln/>
        </p:spPr>
        <p:txBody>
          <a:bodyPr wrap="square" lIns="0" tIns="0" rIns="0" bIns="0" rtlCol="0" anchor="ctr">
            <a:normAutofit/>
          </a:bodyPr>
          <a:lstStyle/>
          <a:p>
            <a:pPr marL="0" indent="0" algn="l">
              <a:buNone/>
            </a:pPr>
            <a:r>
              <a:rPr lang="en-US" sz="1050" dirty="0">
                <a:solidFill>
                  <a:srgbClr val="667169"/>
                </a:solidFill>
                <a:latin typeface="Aptos" pitchFamily="34" charset="0"/>
                <a:ea typeface="Aptos" pitchFamily="34" charset="-122"/>
                <a:cs typeface="Aptos" pitchFamily="34" charset="-120"/>
              </a:rPr>
              <a:t>Explore high-impact, low-effort ways to add movement to the workday.</a:t>
            </a:r>
            <a:endParaRPr lang="en-US" sz="1050" dirty="0"/>
          </a:p>
        </p:txBody>
      </p:sp>
      <p:sp>
        <p:nvSpPr>
          <p:cNvPr id="24" name="Shape 22"/>
          <p:cNvSpPr/>
          <p:nvPr/>
        </p:nvSpPr>
        <p:spPr>
          <a:xfrm>
            <a:off x="1536192" y="4279392"/>
            <a:ext cx="566928" cy="566928"/>
          </a:xfrm>
          <a:prstGeom prst="ellipse">
            <a:avLst/>
          </a:prstGeom>
          <a:solidFill>
            <a:schemeClr val="tx2">
              <a:lumMod val="75000"/>
            </a:schemeClr>
          </a:solidFill>
          <a:ln w="12700">
            <a:solidFill>
              <a:srgbClr val="FFFFFF"/>
            </a:solidFill>
            <a:prstDash val="solid"/>
          </a:ln>
        </p:spPr>
        <p:txBody>
          <a:bodyPr/>
          <a:lstStyle/>
          <a:p>
            <a:endParaRPr lang="en-CH"/>
          </a:p>
        </p:txBody>
      </p:sp>
      <p:sp>
        <p:nvSpPr>
          <p:cNvPr id="25" name="Text 23"/>
          <p:cNvSpPr txBox="1"/>
          <p:nvPr/>
        </p:nvSpPr>
        <p:spPr>
          <a:xfrm>
            <a:off x="1536192" y="4334256"/>
            <a:ext cx="566928" cy="384048"/>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5</a:t>
            </a:r>
            <a:endParaRPr lang="en-US" sz="1400" dirty="0"/>
          </a:p>
        </p:txBody>
      </p:sp>
      <p:sp>
        <p:nvSpPr>
          <p:cNvPr id="26" name="Text 24"/>
          <p:cNvSpPr txBox="1"/>
          <p:nvPr/>
        </p:nvSpPr>
        <p:spPr>
          <a:xfrm>
            <a:off x="2194560" y="4270248"/>
            <a:ext cx="1874520" cy="256032"/>
          </a:xfrm>
          <a:prstGeom prst="rect">
            <a:avLst/>
          </a:prstGeom>
          <a:noFill/>
          <a:ln/>
        </p:spPr>
        <p:txBody>
          <a:bodyPr wrap="square" lIns="0" tIns="0" rIns="0" bIns="0" rtlCol="0" anchor="ctr">
            <a:normAutofit/>
          </a:bodyPr>
          <a:lstStyle/>
          <a:p>
            <a:pPr marL="0" indent="0" algn="l">
              <a:buNone/>
            </a:pPr>
            <a:r>
              <a:rPr lang="en-US" sz="1400" b="1" dirty="0">
                <a:solidFill>
                  <a:schemeClr val="tx2">
                    <a:lumMod val="75000"/>
                  </a:schemeClr>
                </a:solidFill>
                <a:latin typeface="Aptos" pitchFamily="34" charset="0"/>
              </a:rPr>
              <a:t>Learn</a:t>
            </a:r>
          </a:p>
        </p:txBody>
      </p:sp>
      <p:sp>
        <p:nvSpPr>
          <p:cNvPr id="27" name="Text 25"/>
          <p:cNvSpPr txBox="1"/>
          <p:nvPr/>
        </p:nvSpPr>
        <p:spPr>
          <a:xfrm>
            <a:off x="2194560" y="4572000"/>
            <a:ext cx="1938528" cy="694944"/>
          </a:xfrm>
          <a:prstGeom prst="rect">
            <a:avLst/>
          </a:prstGeom>
          <a:noFill/>
          <a:ln/>
        </p:spPr>
        <p:txBody>
          <a:bodyPr wrap="square" lIns="0" tIns="0" rIns="0" bIns="0" rtlCol="0" anchor="ctr">
            <a:normAutofit/>
          </a:bodyPr>
          <a:lstStyle/>
          <a:p>
            <a:pPr marL="0" indent="0" algn="l">
              <a:buNone/>
            </a:pPr>
            <a:r>
              <a:rPr lang="en-US" sz="1050" dirty="0">
                <a:solidFill>
                  <a:srgbClr val="667169"/>
                </a:solidFill>
                <a:latin typeface="Aptos" pitchFamily="34" charset="0"/>
                <a:ea typeface="Aptos" pitchFamily="34" charset="-122"/>
                <a:cs typeface="Aptos" pitchFamily="34" charset="-120"/>
              </a:rPr>
              <a:t>Pitch feedback highlights the importance of visible senior leadership support.</a:t>
            </a:r>
            <a:endParaRPr lang="en-US" sz="1050" dirty="0"/>
          </a:p>
        </p:txBody>
      </p:sp>
      <p:sp>
        <p:nvSpPr>
          <p:cNvPr id="28" name="Shape 26"/>
          <p:cNvSpPr/>
          <p:nvPr/>
        </p:nvSpPr>
        <p:spPr>
          <a:xfrm>
            <a:off x="4690872" y="4279392"/>
            <a:ext cx="566928" cy="566928"/>
          </a:xfrm>
          <a:prstGeom prst="ellipse">
            <a:avLst/>
          </a:prstGeom>
          <a:solidFill>
            <a:schemeClr val="tx2">
              <a:lumMod val="75000"/>
            </a:schemeClr>
          </a:solidFill>
          <a:ln w="12700">
            <a:solidFill>
              <a:srgbClr val="FFFFFF"/>
            </a:solidFill>
            <a:prstDash val="solid"/>
          </a:ln>
        </p:spPr>
        <p:txBody>
          <a:bodyPr/>
          <a:lstStyle/>
          <a:p>
            <a:endParaRPr lang="en-CH"/>
          </a:p>
        </p:txBody>
      </p:sp>
      <p:sp>
        <p:nvSpPr>
          <p:cNvPr id="29" name="Text 27"/>
          <p:cNvSpPr txBox="1"/>
          <p:nvPr/>
        </p:nvSpPr>
        <p:spPr>
          <a:xfrm>
            <a:off x="4690872" y="4334256"/>
            <a:ext cx="566928" cy="384048"/>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6</a:t>
            </a:r>
            <a:endParaRPr lang="en-US" sz="1400" dirty="0"/>
          </a:p>
        </p:txBody>
      </p:sp>
      <p:sp>
        <p:nvSpPr>
          <p:cNvPr id="30" name="Text 28"/>
          <p:cNvSpPr txBox="1"/>
          <p:nvPr/>
        </p:nvSpPr>
        <p:spPr>
          <a:xfrm>
            <a:off x="5349240" y="4270248"/>
            <a:ext cx="1874520" cy="256032"/>
          </a:xfrm>
          <a:prstGeom prst="rect">
            <a:avLst/>
          </a:prstGeom>
          <a:noFill/>
          <a:ln/>
        </p:spPr>
        <p:txBody>
          <a:bodyPr wrap="square" lIns="0" tIns="0" rIns="0" bIns="0" rtlCol="0" anchor="ctr">
            <a:normAutofit/>
          </a:bodyPr>
          <a:lstStyle/>
          <a:p>
            <a:pPr marL="0" indent="0" algn="l">
              <a:buNone/>
            </a:pPr>
            <a:r>
              <a:rPr lang="en-US" sz="1400" b="1" dirty="0">
                <a:solidFill>
                  <a:schemeClr val="tx2">
                    <a:lumMod val="75000"/>
                  </a:schemeClr>
                </a:solidFill>
                <a:latin typeface="Aptos" pitchFamily="34" charset="0"/>
              </a:rPr>
              <a:t>Refine</a:t>
            </a:r>
          </a:p>
        </p:txBody>
      </p:sp>
      <p:sp>
        <p:nvSpPr>
          <p:cNvPr id="31" name="Text 29"/>
          <p:cNvSpPr txBox="1"/>
          <p:nvPr/>
        </p:nvSpPr>
        <p:spPr>
          <a:xfrm>
            <a:off x="5349240" y="4572000"/>
            <a:ext cx="1938528" cy="694944"/>
          </a:xfrm>
          <a:prstGeom prst="rect">
            <a:avLst/>
          </a:prstGeom>
          <a:noFill/>
          <a:ln/>
        </p:spPr>
        <p:txBody>
          <a:bodyPr wrap="square" lIns="0" tIns="0" rIns="0" bIns="0" rtlCol="0" anchor="ctr">
            <a:normAutofit/>
          </a:bodyPr>
          <a:lstStyle/>
          <a:p>
            <a:pPr marL="0" indent="0" algn="l">
              <a:buNone/>
            </a:pPr>
            <a:r>
              <a:rPr lang="en-US" sz="1050" dirty="0">
                <a:solidFill>
                  <a:srgbClr val="667169"/>
                </a:solidFill>
                <a:latin typeface="Aptos" pitchFamily="34" charset="0"/>
                <a:ea typeface="Aptos" pitchFamily="34" charset="-122"/>
                <a:cs typeface="Aptos" pitchFamily="34" charset="-120"/>
              </a:rPr>
              <a:t>Develop the concept and an AI-assisted prototype using structured prompts.</a:t>
            </a:r>
            <a:endParaRPr lang="en-US" sz="1050" dirty="0"/>
          </a:p>
        </p:txBody>
      </p:sp>
      <p:sp>
        <p:nvSpPr>
          <p:cNvPr id="32" name="Shape 30"/>
          <p:cNvSpPr/>
          <p:nvPr/>
        </p:nvSpPr>
        <p:spPr>
          <a:xfrm>
            <a:off x="7845552" y="4279392"/>
            <a:ext cx="566928" cy="566928"/>
          </a:xfrm>
          <a:prstGeom prst="ellipse">
            <a:avLst/>
          </a:prstGeom>
          <a:solidFill>
            <a:srgbClr val="F07C64"/>
          </a:solidFill>
          <a:ln w="12700">
            <a:solidFill>
              <a:srgbClr val="FFFFFF"/>
            </a:solidFill>
            <a:prstDash val="solid"/>
          </a:ln>
        </p:spPr>
        <p:txBody>
          <a:bodyPr/>
          <a:lstStyle/>
          <a:p>
            <a:endParaRPr lang="en-CH"/>
          </a:p>
        </p:txBody>
      </p:sp>
      <p:sp>
        <p:nvSpPr>
          <p:cNvPr id="33" name="Text 31"/>
          <p:cNvSpPr txBox="1"/>
          <p:nvPr/>
        </p:nvSpPr>
        <p:spPr>
          <a:xfrm>
            <a:off x="7845552" y="4334256"/>
            <a:ext cx="566928" cy="384048"/>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7</a:t>
            </a:r>
            <a:endParaRPr lang="en-US" sz="1400" dirty="0"/>
          </a:p>
        </p:txBody>
      </p:sp>
      <p:sp>
        <p:nvSpPr>
          <p:cNvPr id="34" name="Text 32"/>
          <p:cNvSpPr txBox="1"/>
          <p:nvPr/>
        </p:nvSpPr>
        <p:spPr>
          <a:xfrm>
            <a:off x="8503920" y="4270248"/>
            <a:ext cx="1874520" cy="256032"/>
          </a:xfrm>
          <a:prstGeom prst="rect">
            <a:avLst/>
          </a:prstGeom>
          <a:noFill/>
          <a:ln/>
        </p:spPr>
        <p:txBody>
          <a:bodyPr wrap="square" lIns="0" tIns="0" rIns="0" bIns="0" rtlCol="0" anchor="ctr">
            <a:normAutofit/>
          </a:bodyPr>
          <a:lstStyle/>
          <a:p>
            <a:pPr marL="0" indent="0" algn="l">
              <a:buNone/>
            </a:pPr>
            <a:r>
              <a:rPr lang="en-US" sz="1400" b="1" dirty="0">
                <a:solidFill>
                  <a:srgbClr val="172A3A"/>
                </a:solidFill>
                <a:latin typeface="Aptos" pitchFamily="34" charset="0"/>
                <a:ea typeface="Aptos" pitchFamily="34" charset="-122"/>
                <a:cs typeface="Aptos" pitchFamily="34" charset="-120"/>
              </a:rPr>
              <a:t>Pitch</a:t>
            </a:r>
            <a:endParaRPr lang="en-US" sz="1400" dirty="0"/>
          </a:p>
        </p:txBody>
      </p:sp>
      <p:sp>
        <p:nvSpPr>
          <p:cNvPr id="35" name="Text 33"/>
          <p:cNvSpPr txBox="1"/>
          <p:nvPr/>
        </p:nvSpPr>
        <p:spPr>
          <a:xfrm>
            <a:off x="8503920" y="4572000"/>
            <a:ext cx="1938528" cy="694944"/>
          </a:xfrm>
          <a:prstGeom prst="rect">
            <a:avLst/>
          </a:prstGeom>
          <a:noFill/>
          <a:ln/>
        </p:spPr>
        <p:txBody>
          <a:bodyPr wrap="square" lIns="0" tIns="0" rIns="0" bIns="0" rtlCol="0" anchor="ctr">
            <a:normAutofit/>
          </a:bodyPr>
          <a:lstStyle/>
          <a:p>
            <a:pPr marL="0" indent="0" algn="l">
              <a:buNone/>
            </a:pPr>
            <a:r>
              <a:rPr lang="en-US" sz="1050" dirty="0">
                <a:solidFill>
                  <a:srgbClr val="667169"/>
                </a:solidFill>
                <a:latin typeface="Aptos" pitchFamily="34" charset="0"/>
                <a:ea typeface="Aptos" pitchFamily="34" charset="-122"/>
                <a:cs typeface="Aptos" pitchFamily="34" charset="-120"/>
              </a:rPr>
              <a:t>WalkWise is ready as a hypothetical proposal for senior management.</a:t>
            </a:r>
            <a:endParaRPr lang="en-US" sz="1050" dirty="0"/>
          </a:p>
        </p:txBody>
      </p:sp>
      <p:sp>
        <p:nvSpPr>
          <p:cNvPr id="36" name="Slide Number Placeholder 0"/>
          <p:cNvSpPr>
            <a:spLocks noGrp="1"/>
          </p:cNvSpPr>
          <p:nvPr>
            <p:ph type="sldNum" sz="quarter" idx="4294967295"/>
          </p:nvPr>
        </p:nvSpPr>
        <p:spPr>
          <a:xfrm>
            <a:off x="11814048" y="6510528"/>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899087"/>
                </a:solidFill>
              </a:defRPr>
            </a:lvl1pPr>
          </a:lstStyle>
          <a:p>
            <a:pPr algn="l"/>
            <a:fld id="{F7021451-1387-4CA6-816F-3879F97B5CBC}" type="slidenum">
              <a:rPr lang="en-US" b="0"/>
              <a:t>1</a:t>
            </a:fld>
            <a:endParaRPr lang="en-US"/>
          </a:p>
        </p:txBody>
      </p:sp>
      <p:sp>
        <p:nvSpPr>
          <p:cNvPr id="38" name="Rectangle 37">
            <a:extLst>
              <a:ext uri="{FF2B5EF4-FFF2-40B4-BE49-F238E27FC236}">
                <a16:creationId xmlns:a16="http://schemas.microsoft.com/office/drawing/2014/main" id="{C892B3CE-EF7B-8013-2778-8BE69454443B}"/>
              </a:ext>
            </a:extLst>
          </p:cNvPr>
          <p:cNvSpPr/>
          <p:nvPr/>
        </p:nvSpPr>
        <p:spPr>
          <a:xfrm>
            <a:off x="0" y="0"/>
            <a:ext cx="12192000" cy="13447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5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4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4"/>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0" grpId="0" animBg="1"/>
      <p:bldP spid="44" grpId="0" animBg="1"/>
      <p:bldP spid="46" grpId="0" animBg="1"/>
      <p:bldP spid="48" grpId="0" animBg="1"/>
      <p:bldP spid="50" grpId="0" animBg="1"/>
      <p:bldP spid="52" grpId="0" animBg="1"/>
      <p:bldP spid="5"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72A3A"/>
        </a:solidFill>
        <a:effectLst/>
      </p:bgPr>
    </p:bg>
    <p:spTree>
      <p:nvGrpSpPr>
        <p:cNvPr id="1" name=""/>
        <p:cNvGrpSpPr/>
        <p:nvPr/>
      </p:nvGrpSpPr>
      <p:grpSpPr>
        <a:xfrm>
          <a:off x="0" y="0"/>
          <a:ext cx="1" cy="1"/>
          <a:chOff x="0" y="0"/>
          <a:chExt cx="1" cy="1"/>
        </a:xfrm>
      </p:grpSpPr>
      <p:pic>
        <p:nvPicPr>
          <p:cNvPr id="2" name="Image 0" descr="/mnt/data/generated_image_88AFCB790AE2_01.png"/>
          <p:cNvPicPr>
            <a:picLocks noChangeAspect="1"/>
          </p:cNvPicPr>
          <p:nvPr/>
        </p:nvPicPr>
        <p:blipFill>
          <a:blip r:embed="rId3"/>
          <a:srcRect l="17898" r="17898"/>
          <a:stretch/>
        </p:blipFill>
        <p:spPr>
          <a:xfrm>
            <a:off x="5989320" y="73152"/>
            <a:ext cx="6199632" cy="6437376"/>
          </a:xfrm>
          <a:prstGeom prst="rect">
            <a:avLst/>
          </a:prstGeom>
        </p:spPr>
      </p:pic>
      <p:sp>
        <p:nvSpPr>
          <p:cNvPr id="3" name="Shape 0"/>
          <p:cNvSpPr/>
          <p:nvPr/>
        </p:nvSpPr>
        <p:spPr>
          <a:xfrm>
            <a:off x="0" y="73152"/>
            <a:ext cx="6473952" cy="6437376"/>
          </a:xfrm>
          <a:prstGeom prst="rect">
            <a:avLst/>
          </a:prstGeom>
          <a:solidFill>
            <a:srgbClr val="172A3A"/>
          </a:solidFill>
          <a:ln w="12700">
            <a:solidFill>
              <a:srgbClr val="172A3A"/>
            </a:solidFill>
            <a:prstDash val="solid"/>
          </a:ln>
        </p:spPr>
        <p:txBody>
          <a:bodyPr/>
          <a:lstStyle/>
          <a:p>
            <a:endParaRPr lang="en-CH"/>
          </a:p>
        </p:txBody>
      </p:sp>
      <p:sp>
        <p:nvSpPr>
          <p:cNvPr id="4" name="Text 1"/>
          <p:cNvSpPr txBox="1"/>
          <p:nvPr/>
        </p:nvSpPr>
        <p:spPr>
          <a:xfrm>
            <a:off x="594360" y="502920"/>
            <a:ext cx="1828800" cy="274320"/>
          </a:xfrm>
          <a:prstGeom prst="rect">
            <a:avLst/>
          </a:prstGeom>
          <a:noFill/>
          <a:ln/>
        </p:spPr>
        <p:txBody>
          <a:bodyPr wrap="square" lIns="0" tIns="0" rIns="0" bIns="0" rtlCol="0" anchor="ctr">
            <a:normAutofit/>
          </a:bodyPr>
          <a:lstStyle/>
          <a:p>
            <a:pPr marL="0" indent="0" algn="l">
              <a:buNone/>
            </a:pPr>
            <a:r>
              <a:rPr lang="en-US" sz="1200" b="1" dirty="0">
                <a:solidFill>
                  <a:srgbClr val="B6D85A"/>
                </a:solidFill>
                <a:latin typeface="Aptos" pitchFamily="34" charset="0"/>
                <a:ea typeface="Aptos" pitchFamily="34" charset="-122"/>
                <a:cs typeface="Aptos" pitchFamily="34" charset="-120"/>
              </a:rPr>
              <a:t>WALKWISE</a:t>
            </a:r>
            <a:endParaRPr lang="en-US" sz="1200" dirty="0"/>
          </a:p>
        </p:txBody>
      </p:sp>
      <p:sp>
        <p:nvSpPr>
          <p:cNvPr id="5" name="Text 2"/>
          <p:cNvSpPr txBox="1"/>
          <p:nvPr/>
        </p:nvSpPr>
        <p:spPr>
          <a:xfrm>
            <a:off x="594360" y="1234440"/>
            <a:ext cx="5212080" cy="1417320"/>
          </a:xfrm>
          <a:prstGeom prst="rect">
            <a:avLst/>
          </a:prstGeom>
          <a:noFill/>
          <a:ln/>
        </p:spPr>
        <p:txBody>
          <a:bodyPr wrap="square" lIns="0" tIns="0" rIns="0" bIns="0" rtlCol="0" anchor="ctr">
            <a:normAutofit/>
          </a:bodyPr>
          <a:lstStyle/>
          <a:p>
            <a:pPr marL="0" indent="0" algn="l">
              <a:buNone/>
            </a:pPr>
            <a:r>
              <a:rPr lang="en-US" sz="3800" b="1" dirty="0">
                <a:solidFill>
                  <a:srgbClr val="FFFFFF"/>
                </a:solidFill>
                <a:latin typeface="Aptos" pitchFamily="34" charset="0"/>
                <a:ea typeface="Aptos" pitchFamily="34" charset="-122"/>
                <a:cs typeface="Aptos" pitchFamily="34" charset="-120"/>
              </a:rPr>
              <a:t>Make movement</a:t>
            </a:r>
            <a:endParaRPr lang="en-US" sz="3800" dirty="0"/>
          </a:p>
          <a:p>
            <a:pPr marL="0" indent="0" algn="l">
              <a:buNone/>
            </a:pPr>
            <a:r>
              <a:rPr lang="en-US" sz="3800" b="1" dirty="0">
                <a:solidFill>
                  <a:srgbClr val="FFFFFF"/>
                </a:solidFill>
                <a:latin typeface="Aptos" pitchFamily="34" charset="0"/>
                <a:ea typeface="Aptos" pitchFamily="34" charset="-122"/>
                <a:cs typeface="Aptos" pitchFamily="34" charset="-120"/>
              </a:rPr>
              <a:t>part of the workday.</a:t>
            </a:r>
            <a:endParaRPr lang="en-US" sz="3800" dirty="0"/>
          </a:p>
        </p:txBody>
      </p:sp>
      <p:sp>
        <p:nvSpPr>
          <p:cNvPr id="6" name="Text 3"/>
          <p:cNvSpPr txBox="1"/>
          <p:nvPr/>
        </p:nvSpPr>
        <p:spPr>
          <a:xfrm>
            <a:off x="594360" y="2944368"/>
            <a:ext cx="4846320" cy="841248"/>
          </a:xfrm>
          <a:prstGeom prst="rect">
            <a:avLst/>
          </a:prstGeom>
          <a:noFill/>
          <a:ln/>
        </p:spPr>
        <p:txBody>
          <a:bodyPr wrap="square" lIns="0" tIns="0" rIns="0" bIns="0" rtlCol="0" anchor="ctr">
            <a:normAutofit/>
          </a:bodyPr>
          <a:lstStyle/>
          <a:p>
            <a:pPr marL="0" indent="0" algn="l">
              <a:buNone/>
            </a:pPr>
            <a:r>
              <a:rPr lang="en-US" sz="1800" dirty="0">
                <a:solidFill>
                  <a:srgbClr val="DDE9DF"/>
                </a:solidFill>
                <a:latin typeface="Aptos" pitchFamily="34" charset="0"/>
                <a:ea typeface="Aptos" pitchFamily="34" charset="-122"/>
                <a:cs typeface="Aptos" pitchFamily="34" charset="-120"/>
              </a:rPr>
              <a:t>Turn suitable meetings into optional, walk-friendly moments that benefit both colleague wellbeing and workplace culture.</a:t>
            </a:r>
            <a:endParaRPr lang="en-US" sz="1800" dirty="0"/>
          </a:p>
        </p:txBody>
      </p:sp>
      <p:sp>
        <p:nvSpPr>
          <p:cNvPr id="9" name="Text 6"/>
          <p:cNvSpPr txBox="1"/>
          <p:nvPr/>
        </p:nvSpPr>
        <p:spPr>
          <a:xfrm>
            <a:off x="594360" y="4736592"/>
            <a:ext cx="4937760" cy="658368"/>
          </a:xfrm>
          <a:prstGeom prst="rect">
            <a:avLst/>
          </a:prstGeom>
          <a:noFill/>
          <a:ln/>
        </p:spPr>
        <p:txBody>
          <a:bodyPr wrap="square" lIns="0" tIns="0" rIns="0" bIns="0" rtlCol="0" anchor="ctr">
            <a:normAutofit lnSpcReduction="10000"/>
          </a:bodyPr>
          <a:lstStyle/>
          <a:p>
            <a:pPr marL="0" indent="0" algn="l">
              <a:buNone/>
            </a:pPr>
            <a:r>
              <a:rPr lang="en-US" sz="1500" b="1" dirty="0">
                <a:solidFill>
                  <a:srgbClr val="FFFFFF"/>
                </a:solidFill>
                <a:latin typeface="Aptos" pitchFamily="34" charset="0"/>
                <a:ea typeface="Aptos" pitchFamily="34" charset="-122"/>
                <a:cs typeface="Aptos" pitchFamily="34" charset="-120"/>
              </a:rPr>
              <a:t>A small calendar cue. </a:t>
            </a:r>
          </a:p>
          <a:p>
            <a:pPr marL="0" indent="0" algn="l">
              <a:buNone/>
            </a:pPr>
            <a:r>
              <a:rPr lang="en-US" sz="1500" b="1" dirty="0">
                <a:solidFill>
                  <a:srgbClr val="FFFFFF"/>
                </a:solidFill>
                <a:latin typeface="Aptos" pitchFamily="34" charset="0"/>
                <a:ea typeface="Aptos" pitchFamily="34" charset="-122"/>
                <a:cs typeface="Aptos" pitchFamily="34" charset="-120"/>
              </a:rPr>
              <a:t>A supportive workplace norm. </a:t>
            </a:r>
          </a:p>
          <a:p>
            <a:pPr marL="0" indent="0" algn="l">
              <a:buNone/>
            </a:pPr>
            <a:r>
              <a:rPr lang="en-US" sz="1500" b="1" dirty="0">
                <a:solidFill>
                  <a:srgbClr val="FFFFFF"/>
                </a:solidFill>
                <a:latin typeface="Aptos" pitchFamily="34" charset="0"/>
                <a:ea typeface="Aptos" pitchFamily="34" charset="-122"/>
                <a:cs typeface="Aptos" pitchFamily="34" charset="-120"/>
              </a:rPr>
              <a:t>A healthier way to work.</a:t>
            </a:r>
            <a:endParaRPr lang="en-US" sz="1500" dirty="0"/>
          </a:p>
        </p:txBody>
      </p:sp>
      <p:sp>
        <p:nvSpPr>
          <p:cNvPr id="25" name="Slide Number Placeholder 0"/>
          <p:cNvSpPr>
            <a:spLocks noGrp="1"/>
          </p:cNvSpPr>
          <p:nvPr>
            <p:ph type="sldNum" sz="quarter" idx="4294967295"/>
          </p:nvPr>
        </p:nvSpPr>
        <p:spPr>
          <a:xfrm>
            <a:off x="11814048" y="6510528"/>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899087"/>
                </a:solidFill>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Video camera outline">
            <a:extLst>
              <a:ext uri="{FF2B5EF4-FFF2-40B4-BE49-F238E27FC236}">
                <a16:creationId xmlns:a16="http://schemas.microsoft.com/office/drawing/2014/main" id="{32029B6B-8545-8B88-883E-D126B34AF1C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35071" y="2268070"/>
            <a:ext cx="2321859" cy="2321859"/>
          </a:xfrm>
          <a:prstGeom prst="rect">
            <a:avLst/>
          </a:prstGeom>
        </p:spPr>
      </p:pic>
      <p:sp>
        <p:nvSpPr>
          <p:cNvPr id="4" name="Rectangle 3">
            <a:extLst>
              <a:ext uri="{FF2B5EF4-FFF2-40B4-BE49-F238E27FC236}">
                <a16:creationId xmlns:a16="http://schemas.microsoft.com/office/drawing/2014/main" id="{A5E14697-678F-02DF-0761-FE9BC040D8B2}"/>
              </a:ext>
            </a:extLst>
          </p:cNvPr>
          <p:cNvSpPr/>
          <p:nvPr/>
        </p:nvSpPr>
        <p:spPr>
          <a:xfrm>
            <a:off x="3532094" y="4509247"/>
            <a:ext cx="5127812" cy="3765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2"/>
                </a:solidFill>
                <a:hlinkClick r:id="rId3">
                  <a:extLst>
                    <a:ext uri="{A12FA001-AC4F-418D-AE19-62706E023703}">
                      <ahyp:hlinkClr xmlns:ahyp="http://schemas.microsoft.com/office/drawing/2018/hyperlinkcolor" val="tx"/>
                    </a:ext>
                  </a:extLst>
                </a:hlinkClick>
              </a:rPr>
              <a:t>WalkWise — Rethinking the Workday - HCD</a:t>
            </a:r>
            <a:endParaRPr lang="en-US">
              <a:solidFill>
                <a:schemeClr val="tx2"/>
              </a:solidFill>
            </a:endParaRPr>
          </a:p>
        </p:txBody>
      </p:sp>
    </p:spTree>
    <p:extLst>
      <p:ext uri="{BB962C8B-B14F-4D97-AF65-F5344CB8AC3E}">
        <p14:creationId xmlns:p14="http://schemas.microsoft.com/office/powerpoint/2010/main" val="3064259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txBox="1"/>
          <p:nvPr/>
        </p:nvSpPr>
        <p:spPr>
          <a:xfrm>
            <a:off x="502920" y="310896"/>
            <a:ext cx="4114800" cy="201168"/>
          </a:xfrm>
          <a:prstGeom prst="rect">
            <a:avLst/>
          </a:prstGeom>
          <a:noFill/>
          <a:ln/>
        </p:spPr>
        <p:txBody>
          <a:bodyPr wrap="square" lIns="0" tIns="0" rIns="0" bIns="0" rtlCol="0" anchor="ctr">
            <a:normAutofit/>
          </a:bodyPr>
          <a:lstStyle/>
          <a:p>
            <a:pPr marL="0" indent="0" algn="l">
              <a:buNone/>
            </a:pPr>
            <a:r>
              <a:rPr lang="en-US" sz="1000" b="1" dirty="0">
                <a:solidFill>
                  <a:srgbClr val="4F7B59"/>
                </a:solidFill>
                <a:latin typeface="Aptos" pitchFamily="34" charset="0"/>
                <a:ea typeface="Aptos" pitchFamily="34" charset="-122"/>
                <a:cs typeface="Aptos" pitchFamily="34" charset="-120"/>
              </a:rPr>
              <a:t>01 | THE HUMAN OPPORTUNITY</a:t>
            </a:r>
            <a:endParaRPr lang="en-US" sz="1000" dirty="0"/>
          </a:p>
        </p:txBody>
      </p:sp>
      <p:sp>
        <p:nvSpPr>
          <p:cNvPr id="3" name="Text 1"/>
          <p:cNvSpPr txBox="1"/>
          <p:nvPr/>
        </p:nvSpPr>
        <p:spPr>
          <a:xfrm>
            <a:off x="502920" y="612648"/>
            <a:ext cx="11064240" cy="566928"/>
          </a:xfrm>
          <a:prstGeom prst="rect">
            <a:avLst/>
          </a:prstGeom>
          <a:noFill/>
          <a:ln/>
        </p:spPr>
        <p:txBody>
          <a:bodyPr wrap="square" lIns="0" tIns="0" rIns="0" bIns="0" rtlCol="0" anchor="ctr">
            <a:normAutofit/>
          </a:bodyPr>
          <a:lstStyle/>
          <a:p>
            <a:pPr marL="0" indent="0" algn="l">
              <a:buNone/>
            </a:pPr>
            <a:r>
              <a:rPr lang="en-US" sz="2700" b="1" dirty="0">
                <a:solidFill>
                  <a:srgbClr val="172A3A"/>
                </a:solidFill>
                <a:latin typeface="Aptos" pitchFamily="34" charset="0"/>
                <a:ea typeface="Aptos" pitchFamily="34" charset="-122"/>
                <a:cs typeface="Aptos" pitchFamily="34" charset="-120"/>
              </a:rPr>
              <a:t>Bring movement into the moments where it naturally fits.</a:t>
            </a:r>
            <a:endParaRPr lang="en-US" sz="2700" dirty="0"/>
          </a:p>
        </p:txBody>
      </p:sp>
      <p:sp>
        <p:nvSpPr>
          <p:cNvPr id="4" name="Text 2"/>
          <p:cNvSpPr txBox="1"/>
          <p:nvPr/>
        </p:nvSpPr>
        <p:spPr>
          <a:xfrm>
            <a:off x="502920" y="1207008"/>
            <a:ext cx="10881360" cy="402336"/>
          </a:xfrm>
          <a:prstGeom prst="rect">
            <a:avLst/>
          </a:prstGeom>
          <a:noFill/>
          <a:ln/>
        </p:spPr>
        <p:txBody>
          <a:bodyPr wrap="square" lIns="0" tIns="0" rIns="0" bIns="0" rtlCol="0" anchor="ctr">
            <a:normAutofit/>
          </a:bodyPr>
          <a:lstStyle/>
          <a:p>
            <a:pPr marL="0" indent="0" algn="l">
              <a:buNone/>
            </a:pPr>
            <a:r>
              <a:rPr lang="en-US" sz="1400" dirty="0">
                <a:solidFill>
                  <a:srgbClr val="667169"/>
                </a:solidFill>
                <a:latin typeface="Aptos" pitchFamily="34" charset="0"/>
                <a:ea typeface="Aptos" pitchFamily="34" charset="-122"/>
                <a:cs typeface="Aptos" pitchFamily="34" charset="-120"/>
              </a:rPr>
              <a:t>Working adults often want more movement and outdoor time. WalkWise enables both through suitable meetings.</a:t>
            </a:r>
            <a:endParaRPr lang="en-US" sz="1400" dirty="0"/>
          </a:p>
        </p:txBody>
      </p:sp>
      <p:pic>
        <p:nvPicPr>
          <p:cNvPr id="5" name="Image 0" descr="/mnt/data/generated_image_88AFCB790AE2_02.png"/>
          <p:cNvPicPr>
            <a:picLocks noChangeAspect="1"/>
          </p:cNvPicPr>
          <p:nvPr/>
        </p:nvPicPr>
        <p:blipFill>
          <a:blip r:embed="rId3"/>
          <a:srcRect l="9957" r="9957"/>
          <a:stretch/>
        </p:blipFill>
        <p:spPr>
          <a:xfrm>
            <a:off x="502920" y="1755648"/>
            <a:ext cx="5074920" cy="4224528"/>
          </a:xfrm>
          <a:prstGeom prst="rect">
            <a:avLst/>
          </a:prstGeom>
        </p:spPr>
      </p:pic>
      <p:sp>
        <p:nvSpPr>
          <p:cNvPr id="6" name="Shape 3"/>
          <p:cNvSpPr/>
          <p:nvPr/>
        </p:nvSpPr>
        <p:spPr>
          <a:xfrm>
            <a:off x="5806440" y="1755648"/>
            <a:ext cx="5852160" cy="731520"/>
          </a:xfrm>
          <a:prstGeom prst="roundRect">
            <a:avLst>
              <a:gd name="adj" fmla="val 6481"/>
            </a:avLst>
          </a:prstGeom>
          <a:solidFill>
            <a:srgbClr val="FFFFFF"/>
          </a:solidFill>
          <a:ln w="12700">
            <a:solidFill>
              <a:srgbClr val="DCE3D9"/>
            </a:solidFill>
            <a:prstDash val="solid"/>
          </a:ln>
        </p:spPr>
        <p:txBody>
          <a:bodyPr/>
          <a:lstStyle/>
          <a:p>
            <a:endParaRPr lang="en-CH"/>
          </a:p>
        </p:txBody>
      </p:sp>
      <p:sp>
        <p:nvSpPr>
          <p:cNvPr id="7" name="Shape 4"/>
          <p:cNvSpPr/>
          <p:nvPr/>
        </p:nvSpPr>
        <p:spPr>
          <a:xfrm>
            <a:off x="6053328" y="1956816"/>
            <a:ext cx="658368" cy="310896"/>
          </a:xfrm>
          <a:prstGeom prst="roundRect">
            <a:avLst>
              <a:gd name="adj" fmla="val 17647"/>
            </a:avLst>
          </a:prstGeom>
          <a:solidFill>
            <a:srgbClr val="EEF2EB"/>
          </a:solidFill>
          <a:ln w="12700">
            <a:solidFill>
              <a:srgbClr val="EEF2EB"/>
            </a:solidFill>
            <a:prstDash val="solid"/>
          </a:ln>
        </p:spPr>
        <p:txBody>
          <a:bodyPr/>
          <a:lstStyle/>
          <a:p>
            <a:endParaRPr lang="en-CH"/>
          </a:p>
        </p:txBody>
      </p:sp>
      <p:sp>
        <p:nvSpPr>
          <p:cNvPr id="8" name="Text 5"/>
          <p:cNvSpPr txBox="1"/>
          <p:nvPr/>
        </p:nvSpPr>
        <p:spPr>
          <a:xfrm>
            <a:off x="6126480" y="1975104"/>
            <a:ext cx="512064" cy="256032"/>
          </a:xfrm>
          <a:prstGeom prst="rect">
            <a:avLst/>
          </a:prstGeom>
          <a:noFill/>
          <a:ln/>
        </p:spPr>
        <p:txBody>
          <a:bodyPr wrap="square" lIns="0" tIns="0" rIns="0" bIns="0" rtlCol="0" anchor="ctr">
            <a:normAutofit/>
          </a:bodyPr>
          <a:lstStyle/>
          <a:p>
            <a:pPr marL="0" indent="0" algn="ctr">
              <a:buNone/>
            </a:pPr>
            <a:r>
              <a:rPr lang="en-US" sz="1000" b="1" dirty="0">
                <a:solidFill>
                  <a:srgbClr val="172A3A"/>
                </a:solidFill>
                <a:latin typeface="Aptos" pitchFamily="34" charset="0"/>
                <a:ea typeface="Aptos" pitchFamily="34" charset="-122"/>
                <a:cs typeface="Aptos" pitchFamily="34" charset="-120"/>
              </a:rPr>
              <a:t>8:30</a:t>
            </a:r>
            <a:endParaRPr lang="en-US" sz="1000" dirty="0"/>
          </a:p>
        </p:txBody>
      </p:sp>
      <p:sp>
        <p:nvSpPr>
          <p:cNvPr id="9" name="Text 6"/>
          <p:cNvSpPr txBox="1"/>
          <p:nvPr/>
        </p:nvSpPr>
        <p:spPr>
          <a:xfrm>
            <a:off x="6876288" y="1920240"/>
            <a:ext cx="4206240" cy="384048"/>
          </a:xfrm>
          <a:prstGeom prst="rect">
            <a:avLst/>
          </a:prstGeom>
          <a:noFill/>
          <a:ln/>
        </p:spPr>
        <p:txBody>
          <a:bodyPr wrap="square" lIns="0" tIns="0" rIns="0" bIns="0" rtlCol="0" anchor="ctr">
            <a:normAutofit/>
          </a:bodyPr>
          <a:lstStyle/>
          <a:p>
            <a:pPr marL="0" indent="0" algn="l">
              <a:buNone/>
            </a:pPr>
            <a:r>
              <a:rPr lang="en-US" sz="2000" b="1" dirty="0">
                <a:solidFill>
                  <a:srgbClr val="172A3A"/>
                </a:solidFill>
                <a:latin typeface="Aptos" pitchFamily="34" charset="0"/>
                <a:ea typeface="Aptos" pitchFamily="34" charset="-122"/>
                <a:cs typeface="Aptos" pitchFamily="34" charset="-120"/>
              </a:rPr>
              <a:t>“Where could movement fit today?”</a:t>
            </a:r>
            <a:endParaRPr lang="en-US" sz="2000" dirty="0"/>
          </a:p>
        </p:txBody>
      </p:sp>
      <p:sp>
        <p:nvSpPr>
          <p:cNvPr id="10" name="Shape 7"/>
          <p:cNvSpPr/>
          <p:nvPr/>
        </p:nvSpPr>
        <p:spPr>
          <a:xfrm>
            <a:off x="6053328" y="2859469"/>
            <a:ext cx="192024" cy="192024"/>
          </a:xfrm>
          <a:prstGeom prst="ellipse">
            <a:avLst/>
          </a:prstGeom>
          <a:solidFill>
            <a:schemeClr val="bg1">
              <a:lumMod val="50000"/>
            </a:schemeClr>
          </a:solidFill>
          <a:ln w="12700">
            <a:solidFill>
              <a:srgbClr val="FFFFFF"/>
            </a:solidFill>
            <a:prstDash val="solid"/>
          </a:ln>
        </p:spPr>
        <p:txBody>
          <a:bodyPr/>
          <a:lstStyle/>
          <a:p>
            <a:endParaRPr lang="en-CH"/>
          </a:p>
        </p:txBody>
      </p:sp>
      <p:sp>
        <p:nvSpPr>
          <p:cNvPr id="11" name="Text 8"/>
          <p:cNvSpPr txBox="1"/>
          <p:nvPr/>
        </p:nvSpPr>
        <p:spPr>
          <a:xfrm>
            <a:off x="6428232" y="2800033"/>
            <a:ext cx="685800" cy="310896"/>
          </a:xfrm>
          <a:prstGeom prst="rect">
            <a:avLst/>
          </a:prstGeom>
          <a:noFill/>
          <a:ln/>
        </p:spPr>
        <p:txBody>
          <a:bodyPr wrap="square" lIns="0" tIns="0" rIns="0" bIns="0" rtlCol="0" anchor="ctr">
            <a:normAutofit/>
          </a:bodyPr>
          <a:lstStyle/>
          <a:p>
            <a:pPr marL="0" indent="0" algn="l">
              <a:buNone/>
            </a:pPr>
            <a:r>
              <a:rPr lang="en-US" sz="1100" b="1" dirty="0">
                <a:solidFill>
                  <a:srgbClr val="667169"/>
                </a:solidFill>
                <a:latin typeface="Aptos" pitchFamily="34" charset="0"/>
                <a:ea typeface="Aptos" pitchFamily="34" charset="-122"/>
                <a:cs typeface="Aptos" pitchFamily="34" charset="-120"/>
              </a:rPr>
              <a:t>09:00</a:t>
            </a:r>
            <a:endParaRPr lang="en-US" sz="1100" dirty="0"/>
          </a:p>
        </p:txBody>
      </p:sp>
      <p:sp>
        <p:nvSpPr>
          <p:cNvPr id="12" name="Text 9"/>
          <p:cNvSpPr txBox="1"/>
          <p:nvPr/>
        </p:nvSpPr>
        <p:spPr>
          <a:xfrm>
            <a:off x="7269480" y="2800033"/>
            <a:ext cx="2560320" cy="310896"/>
          </a:xfrm>
          <a:prstGeom prst="rect">
            <a:avLst/>
          </a:prstGeom>
          <a:noFill/>
          <a:ln/>
        </p:spPr>
        <p:txBody>
          <a:bodyPr wrap="square" lIns="0" tIns="0" rIns="0" bIns="0" rtlCol="0" anchor="ctr">
            <a:normAutofit/>
          </a:bodyPr>
          <a:lstStyle/>
          <a:p>
            <a:pPr marL="0" indent="0" algn="l">
              <a:buNone/>
            </a:pPr>
            <a:r>
              <a:rPr lang="en-US" sz="1400" b="1" dirty="0">
                <a:solidFill>
                  <a:srgbClr val="1E2B25"/>
                </a:solidFill>
                <a:latin typeface="Aptos" pitchFamily="34" charset="0"/>
                <a:ea typeface="Aptos" pitchFamily="34" charset="-122"/>
                <a:cs typeface="Aptos" pitchFamily="34" charset="-120"/>
              </a:rPr>
              <a:t>Stand-up</a:t>
            </a:r>
            <a:endParaRPr lang="en-US" sz="1400" dirty="0"/>
          </a:p>
        </p:txBody>
      </p:sp>
      <p:sp>
        <p:nvSpPr>
          <p:cNvPr id="13" name="Shape 10"/>
          <p:cNvSpPr/>
          <p:nvPr/>
        </p:nvSpPr>
        <p:spPr>
          <a:xfrm>
            <a:off x="6053328" y="3389821"/>
            <a:ext cx="192024" cy="192024"/>
          </a:xfrm>
          <a:prstGeom prst="ellipse">
            <a:avLst/>
          </a:prstGeom>
          <a:solidFill>
            <a:schemeClr val="accent6"/>
          </a:solidFill>
          <a:ln w="12700">
            <a:solidFill>
              <a:srgbClr val="FFFFFF"/>
            </a:solidFill>
            <a:prstDash val="solid"/>
          </a:ln>
        </p:spPr>
        <p:txBody>
          <a:bodyPr/>
          <a:lstStyle/>
          <a:p>
            <a:endParaRPr lang="en-CH"/>
          </a:p>
        </p:txBody>
      </p:sp>
      <p:sp>
        <p:nvSpPr>
          <p:cNvPr id="14" name="Text 11"/>
          <p:cNvSpPr txBox="1"/>
          <p:nvPr/>
        </p:nvSpPr>
        <p:spPr>
          <a:xfrm>
            <a:off x="6428232" y="3330385"/>
            <a:ext cx="685800" cy="310896"/>
          </a:xfrm>
          <a:prstGeom prst="rect">
            <a:avLst/>
          </a:prstGeom>
          <a:noFill/>
          <a:ln/>
        </p:spPr>
        <p:txBody>
          <a:bodyPr wrap="square" lIns="0" tIns="0" rIns="0" bIns="0" rtlCol="0" anchor="ctr">
            <a:normAutofit/>
          </a:bodyPr>
          <a:lstStyle/>
          <a:p>
            <a:pPr marL="0" indent="0" algn="l">
              <a:buNone/>
            </a:pPr>
            <a:r>
              <a:rPr lang="en-US" sz="1100" b="1" dirty="0">
                <a:solidFill>
                  <a:srgbClr val="667169"/>
                </a:solidFill>
                <a:latin typeface="Aptos" pitchFamily="34" charset="0"/>
                <a:ea typeface="Aptos" pitchFamily="34" charset="-122"/>
                <a:cs typeface="Aptos" pitchFamily="34" charset="-120"/>
              </a:rPr>
              <a:t>11:00</a:t>
            </a:r>
            <a:endParaRPr lang="en-US" sz="1100" dirty="0"/>
          </a:p>
        </p:txBody>
      </p:sp>
      <p:sp>
        <p:nvSpPr>
          <p:cNvPr id="15" name="Text 12"/>
          <p:cNvSpPr txBox="1"/>
          <p:nvPr/>
        </p:nvSpPr>
        <p:spPr>
          <a:xfrm>
            <a:off x="7269480" y="3330385"/>
            <a:ext cx="2560320" cy="310896"/>
          </a:xfrm>
          <a:prstGeom prst="rect">
            <a:avLst/>
          </a:prstGeom>
          <a:noFill/>
          <a:ln/>
        </p:spPr>
        <p:txBody>
          <a:bodyPr wrap="square" lIns="0" tIns="0" rIns="0" bIns="0" rtlCol="0" anchor="ctr">
            <a:normAutofit/>
          </a:bodyPr>
          <a:lstStyle/>
          <a:p>
            <a:pPr marL="0" indent="0" algn="l">
              <a:buNone/>
            </a:pPr>
            <a:r>
              <a:rPr lang="en-US" sz="1400" b="1" dirty="0">
                <a:solidFill>
                  <a:srgbClr val="1E2B25"/>
                </a:solidFill>
                <a:latin typeface="Aptos" pitchFamily="34" charset="0"/>
                <a:ea typeface="Aptos" pitchFamily="34" charset="-122"/>
                <a:cs typeface="Aptos" pitchFamily="34" charset="-120"/>
              </a:rPr>
              <a:t>Project catch-up</a:t>
            </a:r>
            <a:endParaRPr lang="en-US" sz="1400" dirty="0"/>
          </a:p>
        </p:txBody>
      </p:sp>
      <p:sp>
        <p:nvSpPr>
          <p:cNvPr id="16" name="Shape 13"/>
          <p:cNvSpPr/>
          <p:nvPr/>
        </p:nvSpPr>
        <p:spPr>
          <a:xfrm>
            <a:off x="6053328" y="3920173"/>
            <a:ext cx="192024" cy="192024"/>
          </a:xfrm>
          <a:prstGeom prst="ellipse">
            <a:avLst/>
          </a:prstGeom>
          <a:solidFill>
            <a:schemeClr val="bg1">
              <a:lumMod val="50000"/>
            </a:schemeClr>
          </a:solidFill>
          <a:ln w="12700">
            <a:solidFill>
              <a:srgbClr val="FFFFFF"/>
            </a:solidFill>
            <a:prstDash val="solid"/>
          </a:ln>
        </p:spPr>
        <p:txBody>
          <a:bodyPr/>
          <a:lstStyle/>
          <a:p>
            <a:endParaRPr lang="en-CH"/>
          </a:p>
        </p:txBody>
      </p:sp>
      <p:sp>
        <p:nvSpPr>
          <p:cNvPr id="17" name="Text 14"/>
          <p:cNvSpPr txBox="1"/>
          <p:nvPr/>
        </p:nvSpPr>
        <p:spPr>
          <a:xfrm>
            <a:off x="6428232" y="3860737"/>
            <a:ext cx="685800" cy="310896"/>
          </a:xfrm>
          <a:prstGeom prst="rect">
            <a:avLst/>
          </a:prstGeom>
          <a:noFill/>
          <a:ln/>
        </p:spPr>
        <p:txBody>
          <a:bodyPr wrap="square" lIns="0" tIns="0" rIns="0" bIns="0" rtlCol="0" anchor="ctr">
            <a:normAutofit/>
          </a:bodyPr>
          <a:lstStyle/>
          <a:p>
            <a:pPr marL="0" indent="0" algn="l">
              <a:buNone/>
            </a:pPr>
            <a:r>
              <a:rPr lang="en-US" sz="1100" b="1" dirty="0">
                <a:solidFill>
                  <a:srgbClr val="667169"/>
                </a:solidFill>
                <a:latin typeface="Aptos" pitchFamily="34" charset="0"/>
                <a:ea typeface="Aptos" pitchFamily="34" charset="-122"/>
                <a:cs typeface="Aptos" pitchFamily="34" charset="-120"/>
              </a:rPr>
              <a:t>13:00</a:t>
            </a:r>
            <a:endParaRPr lang="en-US" sz="1100" dirty="0"/>
          </a:p>
        </p:txBody>
      </p:sp>
      <p:sp>
        <p:nvSpPr>
          <p:cNvPr id="18" name="Text 15"/>
          <p:cNvSpPr txBox="1"/>
          <p:nvPr/>
        </p:nvSpPr>
        <p:spPr>
          <a:xfrm>
            <a:off x="7269480" y="3860737"/>
            <a:ext cx="2560320" cy="310896"/>
          </a:xfrm>
          <a:prstGeom prst="rect">
            <a:avLst/>
          </a:prstGeom>
          <a:noFill/>
          <a:ln/>
        </p:spPr>
        <p:txBody>
          <a:bodyPr wrap="square" lIns="0" tIns="0" rIns="0" bIns="0" rtlCol="0" anchor="ctr">
            <a:normAutofit/>
          </a:bodyPr>
          <a:lstStyle/>
          <a:p>
            <a:pPr marL="0" indent="0" algn="l">
              <a:buNone/>
            </a:pPr>
            <a:r>
              <a:rPr lang="en-US" sz="1400" b="1" dirty="0">
                <a:solidFill>
                  <a:srgbClr val="1E2B25"/>
                </a:solidFill>
                <a:latin typeface="Aptos" pitchFamily="34" charset="0"/>
                <a:ea typeface="Aptos" pitchFamily="34" charset="-122"/>
                <a:cs typeface="Aptos" pitchFamily="34" charset="-120"/>
              </a:rPr>
              <a:t>Quarterly review</a:t>
            </a:r>
            <a:endParaRPr lang="en-US" sz="1400" dirty="0"/>
          </a:p>
        </p:txBody>
      </p:sp>
      <p:sp>
        <p:nvSpPr>
          <p:cNvPr id="19" name="Shape 16"/>
          <p:cNvSpPr/>
          <p:nvPr/>
        </p:nvSpPr>
        <p:spPr>
          <a:xfrm>
            <a:off x="6053328" y="4450525"/>
            <a:ext cx="192024" cy="192024"/>
          </a:xfrm>
          <a:prstGeom prst="ellipse">
            <a:avLst/>
          </a:prstGeom>
          <a:solidFill>
            <a:schemeClr val="bg1">
              <a:lumMod val="50000"/>
            </a:schemeClr>
          </a:solidFill>
          <a:ln w="12700">
            <a:solidFill>
              <a:srgbClr val="FFFFFF"/>
            </a:solidFill>
            <a:prstDash val="solid"/>
          </a:ln>
        </p:spPr>
        <p:txBody>
          <a:bodyPr/>
          <a:lstStyle/>
          <a:p>
            <a:endParaRPr lang="en-CH"/>
          </a:p>
        </p:txBody>
      </p:sp>
      <p:sp>
        <p:nvSpPr>
          <p:cNvPr id="20" name="Text 17"/>
          <p:cNvSpPr txBox="1"/>
          <p:nvPr/>
        </p:nvSpPr>
        <p:spPr>
          <a:xfrm>
            <a:off x="6428232" y="4391089"/>
            <a:ext cx="685800" cy="310896"/>
          </a:xfrm>
          <a:prstGeom prst="rect">
            <a:avLst/>
          </a:prstGeom>
          <a:noFill/>
          <a:ln/>
        </p:spPr>
        <p:txBody>
          <a:bodyPr wrap="square" lIns="0" tIns="0" rIns="0" bIns="0" rtlCol="0" anchor="ctr">
            <a:normAutofit/>
          </a:bodyPr>
          <a:lstStyle/>
          <a:p>
            <a:pPr marL="0" indent="0" algn="l">
              <a:buNone/>
            </a:pPr>
            <a:r>
              <a:rPr lang="en-US" sz="1100" b="1" dirty="0">
                <a:solidFill>
                  <a:srgbClr val="667169"/>
                </a:solidFill>
                <a:latin typeface="Aptos" pitchFamily="34" charset="0"/>
                <a:ea typeface="Aptos" pitchFamily="34" charset="-122"/>
                <a:cs typeface="Aptos" pitchFamily="34" charset="-120"/>
              </a:rPr>
              <a:t>16:30</a:t>
            </a:r>
            <a:endParaRPr lang="en-US" sz="1100" dirty="0"/>
          </a:p>
        </p:txBody>
      </p:sp>
      <p:sp>
        <p:nvSpPr>
          <p:cNvPr id="21" name="Text 18"/>
          <p:cNvSpPr txBox="1"/>
          <p:nvPr/>
        </p:nvSpPr>
        <p:spPr>
          <a:xfrm>
            <a:off x="7269480" y="4391089"/>
            <a:ext cx="2560320" cy="310896"/>
          </a:xfrm>
          <a:prstGeom prst="rect">
            <a:avLst/>
          </a:prstGeom>
          <a:noFill/>
          <a:ln/>
        </p:spPr>
        <p:txBody>
          <a:bodyPr wrap="square" lIns="0" tIns="0" rIns="0" bIns="0" rtlCol="0" anchor="ctr">
            <a:normAutofit/>
          </a:bodyPr>
          <a:lstStyle/>
          <a:p>
            <a:pPr marL="0" indent="0" algn="l">
              <a:buNone/>
            </a:pPr>
            <a:r>
              <a:rPr lang="en-US" sz="1400" b="1" dirty="0">
                <a:solidFill>
                  <a:srgbClr val="1E2B25"/>
                </a:solidFill>
                <a:latin typeface="Aptos" pitchFamily="34" charset="0"/>
                <a:ea typeface="Aptos" pitchFamily="34" charset="-122"/>
                <a:cs typeface="Aptos" pitchFamily="34" charset="-120"/>
              </a:rPr>
              <a:t>Project sync</a:t>
            </a:r>
            <a:endParaRPr lang="en-US" sz="1400" dirty="0"/>
          </a:p>
        </p:txBody>
      </p:sp>
      <p:sp>
        <p:nvSpPr>
          <p:cNvPr id="22" name="Shape 19"/>
          <p:cNvSpPr/>
          <p:nvPr/>
        </p:nvSpPr>
        <p:spPr>
          <a:xfrm>
            <a:off x="5806440" y="5230368"/>
            <a:ext cx="5852160" cy="731520"/>
          </a:xfrm>
          <a:prstGeom prst="roundRect">
            <a:avLst>
              <a:gd name="adj" fmla="val 8750"/>
            </a:avLst>
          </a:prstGeom>
          <a:solidFill>
            <a:srgbClr val="172A3A"/>
          </a:solidFill>
          <a:ln w="12700">
            <a:solidFill>
              <a:srgbClr val="172A3A"/>
            </a:solidFill>
            <a:prstDash val="solid"/>
          </a:ln>
        </p:spPr>
        <p:txBody>
          <a:bodyPr/>
          <a:lstStyle/>
          <a:p>
            <a:endParaRPr lang="en-CH"/>
          </a:p>
        </p:txBody>
      </p:sp>
      <p:sp>
        <p:nvSpPr>
          <p:cNvPr id="23" name="Text 20"/>
          <p:cNvSpPr txBox="1"/>
          <p:nvPr/>
        </p:nvSpPr>
        <p:spPr>
          <a:xfrm>
            <a:off x="6071616" y="5385458"/>
            <a:ext cx="5321808" cy="402336"/>
          </a:xfrm>
          <a:prstGeom prst="rect">
            <a:avLst/>
          </a:prstGeom>
          <a:noFill/>
          <a:ln/>
        </p:spPr>
        <p:txBody>
          <a:bodyPr wrap="square" lIns="0" tIns="0" rIns="0" bIns="0" rtlCol="0" anchor="ctr">
            <a:normAutofit fontScale="92500" lnSpcReduction="10000"/>
          </a:bodyPr>
          <a:lstStyle/>
          <a:p>
            <a:pPr marL="0" indent="0" algn="l">
              <a:buNone/>
            </a:pPr>
            <a:r>
              <a:rPr lang="en-US" sz="1500" b="1" dirty="0">
                <a:solidFill>
                  <a:srgbClr val="FFFFFF"/>
                </a:solidFill>
                <a:latin typeface="Aptos" pitchFamily="34" charset="0"/>
                <a:ea typeface="Aptos" pitchFamily="34" charset="-122"/>
                <a:cs typeface="Aptos" pitchFamily="34" charset="-120"/>
              </a:rPr>
              <a:t>The opportunity: add movement to suitable conversations already in the calendar.</a:t>
            </a:r>
            <a:endParaRPr lang="en-US" sz="1500" dirty="0"/>
          </a:p>
        </p:txBody>
      </p:sp>
      <p:sp>
        <p:nvSpPr>
          <p:cNvPr id="25" name="Slide Number Placeholder 0"/>
          <p:cNvSpPr>
            <a:spLocks noGrp="1"/>
          </p:cNvSpPr>
          <p:nvPr>
            <p:ph type="sldNum" sz="quarter" idx="4294967295"/>
          </p:nvPr>
        </p:nvSpPr>
        <p:spPr>
          <a:xfrm>
            <a:off x="11814048" y="6510528"/>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899087"/>
                </a:solidFill>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txBox="1"/>
          <p:nvPr/>
        </p:nvSpPr>
        <p:spPr>
          <a:xfrm>
            <a:off x="502920" y="310896"/>
            <a:ext cx="4114800" cy="201168"/>
          </a:xfrm>
          <a:prstGeom prst="rect">
            <a:avLst/>
          </a:prstGeom>
          <a:noFill/>
          <a:ln/>
        </p:spPr>
        <p:txBody>
          <a:bodyPr wrap="square" lIns="0" tIns="0" rIns="0" bIns="0" rtlCol="0" anchor="ctr">
            <a:normAutofit/>
          </a:bodyPr>
          <a:lstStyle/>
          <a:p>
            <a:pPr marL="0" indent="0" algn="l">
              <a:buNone/>
            </a:pPr>
            <a:r>
              <a:rPr lang="en-US" sz="1000" b="1" dirty="0">
                <a:solidFill>
                  <a:srgbClr val="4F7B59"/>
                </a:solidFill>
                <a:latin typeface="Aptos" pitchFamily="34" charset="0"/>
                <a:ea typeface="Aptos" pitchFamily="34" charset="-122"/>
                <a:cs typeface="Aptos" pitchFamily="34" charset="-120"/>
              </a:rPr>
              <a:t>02 | WHY THIS IS WORTH EXPLORING</a:t>
            </a:r>
            <a:endParaRPr lang="en-US" sz="1000" dirty="0"/>
          </a:p>
        </p:txBody>
      </p:sp>
      <p:sp>
        <p:nvSpPr>
          <p:cNvPr id="3" name="Text 1"/>
          <p:cNvSpPr txBox="1"/>
          <p:nvPr/>
        </p:nvSpPr>
        <p:spPr>
          <a:xfrm>
            <a:off x="502920" y="612648"/>
            <a:ext cx="11064240" cy="566928"/>
          </a:xfrm>
          <a:prstGeom prst="rect">
            <a:avLst/>
          </a:prstGeom>
          <a:noFill/>
          <a:ln/>
        </p:spPr>
        <p:txBody>
          <a:bodyPr wrap="square" lIns="0" tIns="0" rIns="0" bIns="0" rtlCol="0" anchor="ctr">
            <a:normAutofit/>
          </a:bodyPr>
          <a:lstStyle/>
          <a:p>
            <a:pPr marL="0" indent="0" algn="l">
              <a:buNone/>
            </a:pPr>
            <a:r>
              <a:rPr lang="en-US" sz="2700" b="1" dirty="0">
                <a:solidFill>
                  <a:srgbClr val="172A3A"/>
                </a:solidFill>
                <a:latin typeface="Aptos" pitchFamily="34" charset="0"/>
                <a:ea typeface="Aptos" pitchFamily="34" charset="-122"/>
                <a:cs typeface="Aptos" pitchFamily="34" charset="-120"/>
              </a:rPr>
              <a:t>Movement and time in nature are linked to meaningful health benefits.</a:t>
            </a:r>
            <a:endParaRPr lang="en-US" sz="2700" dirty="0"/>
          </a:p>
        </p:txBody>
      </p:sp>
      <p:sp>
        <p:nvSpPr>
          <p:cNvPr id="4" name="Text 2"/>
          <p:cNvSpPr txBox="1"/>
          <p:nvPr/>
        </p:nvSpPr>
        <p:spPr>
          <a:xfrm>
            <a:off x="502920" y="1207008"/>
            <a:ext cx="10881360" cy="402336"/>
          </a:xfrm>
          <a:prstGeom prst="rect">
            <a:avLst/>
          </a:prstGeom>
          <a:noFill/>
          <a:ln/>
        </p:spPr>
        <p:txBody>
          <a:bodyPr wrap="square" lIns="0" tIns="0" rIns="0" bIns="0" rtlCol="0" anchor="ctr">
            <a:normAutofit/>
          </a:bodyPr>
          <a:lstStyle/>
          <a:p>
            <a:pPr marL="0" indent="0" algn="l">
              <a:buNone/>
            </a:pPr>
            <a:r>
              <a:rPr lang="en-US" sz="1400" dirty="0">
                <a:solidFill>
                  <a:srgbClr val="667169"/>
                </a:solidFill>
                <a:latin typeface="Aptos" pitchFamily="34" charset="0"/>
                <a:ea typeface="Aptos" pitchFamily="34" charset="-122"/>
                <a:cs typeface="Aptos" pitchFamily="34" charset="-120"/>
              </a:rPr>
              <a:t>WalkWise translates this research into a simple workplace option: move during a suitable meeting, without adding another task to the day.</a:t>
            </a:r>
            <a:endParaRPr lang="en-US" sz="1400" dirty="0"/>
          </a:p>
        </p:txBody>
      </p:sp>
      <p:sp>
        <p:nvSpPr>
          <p:cNvPr id="5" name="Shape 3"/>
          <p:cNvSpPr/>
          <p:nvPr/>
        </p:nvSpPr>
        <p:spPr>
          <a:xfrm>
            <a:off x="502920" y="1874520"/>
            <a:ext cx="3200400" cy="1993392"/>
          </a:xfrm>
          <a:prstGeom prst="roundRect">
            <a:avLst>
              <a:gd name="adj" fmla="val 3211"/>
            </a:avLst>
          </a:prstGeom>
          <a:solidFill>
            <a:srgbClr val="FFFFFF"/>
          </a:solidFill>
          <a:ln w="12700">
            <a:solidFill>
              <a:srgbClr val="DCE3D9"/>
            </a:solidFill>
            <a:prstDash val="solid"/>
          </a:ln>
        </p:spPr>
        <p:txBody>
          <a:bodyPr/>
          <a:lstStyle/>
          <a:p>
            <a:endParaRPr lang="en-CH"/>
          </a:p>
        </p:txBody>
      </p:sp>
      <p:sp>
        <p:nvSpPr>
          <p:cNvPr id="6" name="Text 4"/>
          <p:cNvSpPr txBox="1"/>
          <p:nvPr/>
        </p:nvSpPr>
        <p:spPr>
          <a:xfrm>
            <a:off x="731520" y="2112264"/>
            <a:ext cx="2743200" cy="548640"/>
          </a:xfrm>
          <a:prstGeom prst="rect">
            <a:avLst/>
          </a:prstGeom>
          <a:noFill/>
          <a:ln/>
        </p:spPr>
        <p:txBody>
          <a:bodyPr wrap="square" lIns="0" tIns="0" rIns="0" bIns="0" rtlCol="0" anchor="ctr">
            <a:normAutofit/>
          </a:bodyPr>
          <a:lstStyle/>
          <a:p>
            <a:pPr marL="0" indent="0" algn="l">
              <a:buNone/>
            </a:pPr>
            <a:r>
              <a:rPr lang="en-US" sz="3400" b="1" dirty="0">
                <a:solidFill>
                  <a:srgbClr val="F07C64"/>
                </a:solidFill>
                <a:latin typeface="Aptos" pitchFamily="34" charset="0"/>
                <a:ea typeface="Aptos" pitchFamily="34" charset="-122"/>
                <a:cs typeface="Aptos" pitchFamily="34" charset="-120"/>
              </a:rPr>
              <a:t>18%</a:t>
            </a:r>
            <a:endParaRPr lang="en-US" sz="3400" dirty="0"/>
          </a:p>
        </p:txBody>
      </p:sp>
      <p:sp>
        <p:nvSpPr>
          <p:cNvPr id="7" name="Text 5"/>
          <p:cNvSpPr txBox="1"/>
          <p:nvPr/>
        </p:nvSpPr>
        <p:spPr>
          <a:xfrm>
            <a:off x="731520" y="2715768"/>
            <a:ext cx="2743200" cy="329184"/>
          </a:xfrm>
          <a:prstGeom prst="rect">
            <a:avLst/>
          </a:prstGeom>
          <a:noFill/>
          <a:ln/>
        </p:spPr>
        <p:txBody>
          <a:bodyPr wrap="square" lIns="0" tIns="0" rIns="0" bIns="0" rtlCol="0" anchor="ctr">
            <a:normAutofit/>
          </a:bodyPr>
          <a:lstStyle/>
          <a:p>
            <a:pPr marL="0" indent="0" algn="l">
              <a:buNone/>
            </a:pPr>
            <a:r>
              <a:rPr lang="en-US" sz="1400" b="1" dirty="0">
                <a:solidFill>
                  <a:srgbClr val="1E2B25"/>
                </a:solidFill>
                <a:latin typeface="Aptos" pitchFamily="34" charset="0"/>
                <a:ea typeface="Aptos" pitchFamily="34" charset="-122"/>
                <a:cs typeface="Aptos" pitchFamily="34" charset="-120"/>
              </a:rPr>
              <a:t>lower depression risk</a:t>
            </a:r>
            <a:endParaRPr lang="en-US" sz="1400" dirty="0"/>
          </a:p>
        </p:txBody>
      </p:sp>
      <p:sp>
        <p:nvSpPr>
          <p:cNvPr id="8" name="Text 6"/>
          <p:cNvSpPr txBox="1"/>
          <p:nvPr/>
        </p:nvSpPr>
        <p:spPr>
          <a:xfrm>
            <a:off x="731520" y="3108960"/>
            <a:ext cx="2743200" cy="530352"/>
          </a:xfrm>
          <a:prstGeom prst="rect">
            <a:avLst/>
          </a:prstGeom>
          <a:noFill/>
          <a:ln/>
        </p:spPr>
        <p:txBody>
          <a:bodyPr wrap="square" lIns="0" tIns="0" rIns="0" bIns="0" rtlCol="0" anchor="ctr">
            <a:normAutofit/>
          </a:bodyPr>
          <a:lstStyle/>
          <a:p>
            <a:pPr marL="0" indent="0" algn="l">
              <a:buNone/>
            </a:pPr>
            <a:r>
              <a:rPr lang="en-US" sz="1100" dirty="0">
                <a:solidFill>
                  <a:srgbClr val="667169"/>
                </a:solidFill>
                <a:latin typeface="Aptos" pitchFamily="34" charset="0"/>
                <a:ea typeface="Aptos" pitchFamily="34" charset="-122"/>
                <a:cs typeface="Aptos" pitchFamily="34" charset="-120"/>
              </a:rPr>
              <a:t>at around 75 minutes of activity per week, compared with no activity</a:t>
            </a:r>
            <a:endParaRPr lang="en-US" sz="1100" dirty="0"/>
          </a:p>
        </p:txBody>
      </p:sp>
      <p:sp>
        <p:nvSpPr>
          <p:cNvPr id="9" name="Shape 7"/>
          <p:cNvSpPr/>
          <p:nvPr/>
        </p:nvSpPr>
        <p:spPr>
          <a:xfrm>
            <a:off x="4069080" y="1874520"/>
            <a:ext cx="3200400" cy="1993392"/>
          </a:xfrm>
          <a:prstGeom prst="roundRect">
            <a:avLst>
              <a:gd name="adj" fmla="val 3211"/>
            </a:avLst>
          </a:prstGeom>
          <a:solidFill>
            <a:srgbClr val="FFFFFF"/>
          </a:solidFill>
          <a:ln w="12700">
            <a:solidFill>
              <a:srgbClr val="DCE3D9"/>
            </a:solidFill>
            <a:prstDash val="solid"/>
          </a:ln>
        </p:spPr>
        <p:txBody>
          <a:bodyPr/>
          <a:lstStyle/>
          <a:p>
            <a:endParaRPr lang="en-CH"/>
          </a:p>
        </p:txBody>
      </p:sp>
      <p:sp>
        <p:nvSpPr>
          <p:cNvPr id="10" name="Text 8"/>
          <p:cNvSpPr txBox="1"/>
          <p:nvPr/>
        </p:nvSpPr>
        <p:spPr>
          <a:xfrm>
            <a:off x="4297680" y="2112264"/>
            <a:ext cx="2743200" cy="548640"/>
          </a:xfrm>
          <a:prstGeom prst="rect">
            <a:avLst/>
          </a:prstGeom>
          <a:noFill/>
          <a:ln/>
        </p:spPr>
        <p:txBody>
          <a:bodyPr wrap="square" lIns="0" tIns="0" rIns="0" bIns="0" rtlCol="0" anchor="ctr">
            <a:normAutofit/>
          </a:bodyPr>
          <a:lstStyle/>
          <a:p>
            <a:pPr marL="0" indent="0" algn="l">
              <a:buNone/>
            </a:pPr>
            <a:r>
              <a:rPr lang="en-US" sz="3400" b="1" dirty="0">
                <a:solidFill>
                  <a:srgbClr val="4F7B59"/>
                </a:solidFill>
                <a:latin typeface="Aptos" pitchFamily="34" charset="0"/>
                <a:ea typeface="Aptos" pitchFamily="34" charset="-122"/>
                <a:cs typeface="Aptos" pitchFamily="34" charset="-120"/>
              </a:rPr>
              <a:t>120</a:t>
            </a:r>
            <a:endParaRPr lang="en-US" sz="3400" dirty="0"/>
          </a:p>
        </p:txBody>
      </p:sp>
      <p:sp>
        <p:nvSpPr>
          <p:cNvPr id="11" name="Text 9"/>
          <p:cNvSpPr txBox="1"/>
          <p:nvPr/>
        </p:nvSpPr>
        <p:spPr>
          <a:xfrm>
            <a:off x="4297680" y="2715768"/>
            <a:ext cx="2743200" cy="329184"/>
          </a:xfrm>
          <a:prstGeom prst="rect">
            <a:avLst/>
          </a:prstGeom>
          <a:noFill/>
          <a:ln/>
        </p:spPr>
        <p:txBody>
          <a:bodyPr wrap="square" lIns="0" tIns="0" rIns="0" bIns="0" rtlCol="0" anchor="ctr">
            <a:normAutofit/>
          </a:bodyPr>
          <a:lstStyle/>
          <a:p>
            <a:pPr marL="0" indent="0" algn="l">
              <a:buNone/>
            </a:pPr>
            <a:r>
              <a:rPr lang="en-US" sz="1400" b="1" dirty="0">
                <a:solidFill>
                  <a:srgbClr val="1E2B25"/>
                </a:solidFill>
                <a:latin typeface="Aptos" pitchFamily="34" charset="0"/>
                <a:ea typeface="Aptos" pitchFamily="34" charset="-122"/>
                <a:cs typeface="Aptos" pitchFamily="34" charset="-120"/>
              </a:rPr>
              <a:t>minutes in nature / week</a:t>
            </a:r>
            <a:endParaRPr lang="en-US" sz="1400" dirty="0"/>
          </a:p>
        </p:txBody>
      </p:sp>
      <p:sp>
        <p:nvSpPr>
          <p:cNvPr id="12" name="Text 10"/>
          <p:cNvSpPr txBox="1"/>
          <p:nvPr/>
        </p:nvSpPr>
        <p:spPr>
          <a:xfrm>
            <a:off x="4297680" y="3108960"/>
            <a:ext cx="2743200" cy="530352"/>
          </a:xfrm>
          <a:prstGeom prst="rect">
            <a:avLst/>
          </a:prstGeom>
          <a:noFill/>
          <a:ln/>
        </p:spPr>
        <p:txBody>
          <a:bodyPr wrap="square" lIns="0" tIns="0" rIns="0" bIns="0" rtlCol="0" anchor="ctr">
            <a:normAutofit/>
          </a:bodyPr>
          <a:lstStyle/>
          <a:p>
            <a:pPr marL="0" indent="0" algn="l">
              <a:buNone/>
            </a:pPr>
            <a:r>
              <a:rPr lang="en-US" sz="1100" dirty="0">
                <a:solidFill>
                  <a:srgbClr val="667169"/>
                </a:solidFill>
                <a:latin typeface="Aptos" pitchFamily="34" charset="0"/>
                <a:ea typeface="Aptos" pitchFamily="34" charset="-122"/>
                <a:cs typeface="Aptos" pitchFamily="34" charset="-120"/>
              </a:rPr>
              <a:t>threshold associated with a higher likelihood of good health and wellbeing</a:t>
            </a:r>
            <a:endParaRPr lang="en-US" sz="1100" dirty="0"/>
          </a:p>
        </p:txBody>
      </p:sp>
      <p:sp>
        <p:nvSpPr>
          <p:cNvPr id="13" name="Shape 11"/>
          <p:cNvSpPr/>
          <p:nvPr/>
        </p:nvSpPr>
        <p:spPr>
          <a:xfrm>
            <a:off x="7635240" y="1874520"/>
            <a:ext cx="3200400" cy="1993392"/>
          </a:xfrm>
          <a:prstGeom prst="roundRect">
            <a:avLst>
              <a:gd name="adj" fmla="val 3211"/>
            </a:avLst>
          </a:prstGeom>
          <a:solidFill>
            <a:srgbClr val="FFFFFF"/>
          </a:solidFill>
          <a:ln w="12700">
            <a:solidFill>
              <a:srgbClr val="DCE3D9"/>
            </a:solidFill>
            <a:prstDash val="solid"/>
          </a:ln>
        </p:spPr>
        <p:txBody>
          <a:bodyPr/>
          <a:lstStyle/>
          <a:p>
            <a:endParaRPr lang="en-CH"/>
          </a:p>
        </p:txBody>
      </p:sp>
      <p:sp>
        <p:nvSpPr>
          <p:cNvPr id="14" name="Text 12"/>
          <p:cNvSpPr txBox="1"/>
          <p:nvPr/>
        </p:nvSpPr>
        <p:spPr>
          <a:xfrm>
            <a:off x="7863840" y="2112264"/>
            <a:ext cx="2743200" cy="548640"/>
          </a:xfrm>
          <a:prstGeom prst="rect">
            <a:avLst/>
          </a:prstGeom>
          <a:noFill/>
          <a:ln/>
        </p:spPr>
        <p:txBody>
          <a:bodyPr wrap="square" lIns="0" tIns="0" rIns="0" bIns="0" rtlCol="0" anchor="ctr">
            <a:normAutofit/>
          </a:bodyPr>
          <a:lstStyle/>
          <a:p>
            <a:pPr marL="0" indent="0" algn="l">
              <a:buNone/>
            </a:pPr>
            <a:r>
              <a:rPr lang="en-US" sz="3400" b="1" dirty="0">
                <a:solidFill>
                  <a:srgbClr val="172A3A"/>
                </a:solidFill>
                <a:latin typeface="Aptos" pitchFamily="34" charset="0"/>
                <a:ea typeface="Aptos" pitchFamily="34" charset="-122"/>
                <a:cs typeface="Aptos" pitchFamily="34" charset="-120"/>
              </a:rPr>
              <a:t>≈2.6k</a:t>
            </a:r>
            <a:endParaRPr lang="en-US" sz="3400" dirty="0"/>
          </a:p>
        </p:txBody>
      </p:sp>
      <p:sp>
        <p:nvSpPr>
          <p:cNvPr id="15" name="Text 13"/>
          <p:cNvSpPr txBox="1"/>
          <p:nvPr/>
        </p:nvSpPr>
        <p:spPr>
          <a:xfrm>
            <a:off x="7863840" y="2715768"/>
            <a:ext cx="2743200" cy="329184"/>
          </a:xfrm>
          <a:prstGeom prst="rect">
            <a:avLst/>
          </a:prstGeom>
          <a:noFill/>
          <a:ln/>
        </p:spPr>
        <p:txBody>
          <a:bodyPr wrap="square" lIns="0" tIns="0" rIns="0" bIns="0" rtlCol="0" anchor="ctr">
            <a:normAutofit/>
          </a:bodyPr>
          <a:lstStyle/>
          <a:p>
            <a:pPr marL="0" indent="0" algn="l">
              <a:buNone/>
            </a:pPr>
            <a:r>
              <a:rPr lang="en-US" sz="1400" b="1" dirty="0">
                <a:solidFill>
                  <a:srgbClr val="1E2B25"/>
                </a:solidFill>
                <a:latin typeface="Aptos" pitchFamily="34" charset="0"/>
                <a:ea typeface="Aptos" pitchFamily="34" charset="-122"/>
                <a:cs typeface="Aptos" pitchFamily="34" charset="-120"/>
              </a:rPr>
              <a:t>steps / day</a:t>
            </a:r>
            <a:endParaRPr lang="en-US" sz="1400" dirty="0"/>
          </a:p>
        </p:txBody>
      </p:sp>
      <p:sp>
        <p:nvSpPr>
          <p:cNvPr id="16" name="Text 14"/>
          <p:cNvSpPr txBox="1"/>
          <p:nvPr/>
        </p:nvSpPr>
        <p:spPr>
          <a:xfrm>
            <a:off x="7863840" y="3108960"/>
            <a:ext cx="2743200" cy="530352"/>
          </a:xfrm>
          <a:prstGeom prst="rect">
            <a:avLst/>
          </a:prstGeom>
          <a:noFill/>
          <a:ln/>
        </p:spPr>
        <p:txBody>
          <a:bodyPr wrap="square" lIns="0" tIns="0" rIns="0" bIns="0" rtlCol="0" anchor="ctr">
            <a:normAutofit/>
          </a:bodyPr>
          <a:lstStyle/>
          <a:p>
            <a:pPr marL="0" indent="0" algn="l">
              <a:buNone/>
            </a:pPr>
            <a:r>
              <a:rPr lang="en-US" sz="1100" dirty="0">
                <a:solidFill>
                  <a:srgbClr val="667169"/>
                </a:solidFill>
                <a:latin typeface="Aptos" pitchFamily="34" charset="0"/>
                <a:ea typeface="Aptos" pitchFamily="34" charset="-122"/>
                <a:cs typeface="Aptos" pitchFamily="34" charset="-120"/>
              </a:rPr>
              <a:t>level from which significant mortality risk reductions were observed</a:t>
            </a:r>
            <a:endParaRPr lang="en-US" sz="1100" dirty="0"/>
          </a:p>
        </p:txBody>
      </p:sp>
      <p:sp>
        <p:nvSpPr>
          <p:cNvPr id="17" name="Shape 15"/>
          <p:cNvSpPr/>
          <p:nvPr/>
        </p:nvSpPr>
        <p:spPr>
          <a:xfrm>
            <a:off x="502920" y="4279392"/>
            <a:ext cx="10972800" cy="1188720"/>
          </a:xfrm>
          <a:prstGeom prst="roundRect">
            <a:avLst>
              <a:gd name="adj" fmla="val 5385"/>
            </a:avLst>
          </a:prstGeom>
          <a:solidFill>
            <a:srgbClr val="EAF2E7"/>
          </a:solidFill>
          <a:ln w="12700">
            <a:solidFill>
              <a:srgbClr val="D6E4D3"/>
            </a:solidFill>
            <a:prstDash val="solid"/>
          </a:ln>
        </p:spPr>
        <p:txBody>
          <a:bodyPr/>
          <a:lstStyle/>
          <a:p>
            <a:endParaRPr lang="en-CH"/>
          </a:p>
        </p:txBody>
      </p:sp>
      <p:sp>
        <p:nvSpPr>
          <p:cNvPr id="18" name="Text 16"/>
          <p:cNvSpPr txBox="1"/>
          <p:nvPr/>
        </p:nvSpPr>
        <p:spPr>
          <a:xfrm>
            <a:off x="749808" y="4462272"/>
            <a:ext cx="2057400" cy="800010"/>
          </a:xfrm>
          <a:prstGeom prst="rect">
            <a:avLst/>
          </a:prstGeom>
          <a:noFill/>
          <a:ln/>
        </p:spPr>
        <p:txBody>
          <a:bodyPr wrap="square" lIns="0" tIns="0" rIns="0" bIns="0" rtlCol="0" anchor="ctr">
            <a:normAutofit/>
          </a:bodyPr>
          <a:lstStyle/>
          <a:p>
            <a:pPr marL="0" indent="0" algn="l">
              <a:buNone/>
            </a:pPr>
            <a:r>
              <a:rPr lang="en-US" sz="1000" b="1" dirty="0">
                <a:solidFill>
                  <a:srgbClr val="4F7B59"/>
                </a:solidFill>
                <a:latin typeface="Aptos" pitchFamily="34" charset="0"/>
                <a:ea typeface="Aptos" pitchFamily="34" charset="-122"/>
                <a:cs typeface="Aptos" pitchFamily="34" charset="-120"/>
              </a:rPr>
              <a:t>A HEALTHY OPTION, BUILT INTO THE WORKDAY</a:t>
            </a:r>
            <a:endParaRPr lang="en-US" sz="1000" dirty="0"/>
          </a:p>
        </p:txBody>
      </p:sp>
      <p:sp>
        <p:nvSpPr>
          <p:cNvPr id="19" name="Text 17"/>
          <p:cNvSpPr txBox="1"/>
          <p:nvPr/>
        </p:nvSpPr>
        <p:spPr>
          <a:xfrm>
            <a:off x="2880360" y="4462272"/>
            <a:ext cx="8092440" cy="868680"/>
          </a:xfrm>
          <a:prstGeom prst="rect">
            <a:avLst/>
          </a:prstGeom>
          <a:noFill/>
          <a:ln/>
        </p:spPr>
        <p:txBody>
          <a:bodyPr wrap="square" lIns="0" tIns="0" rIns="0" bIns="0" rtlCol="0" anchor="ctr">
            <a:normAutofit/>
          </a:bodyPr>
          <a:lstStyle/>
          <a:p>
            <a:pPr marL="0" indent="0" algn="l">
              <a:buNone/>
            </a:pPr>
            <a:r>
              <a:rPr lang="en-US" sz="1800" b="1" dirty="0">
                <a:solidFill>
                  <a:srgbClr val="172A3A"/>
                </a:solidFill>
                <a:latin typeface="Aptos" pitchFamily="34" charset="0"/>
                <a:ea typeface="Aptos" pitchFamily="34" charset="-122"/>
                <a:cs typeface="Aptos" pitchFamily="34" charset="-120"/>
              </a:rPr>
              <a:t>Visible leadership support can help make walking meetings a comfortable, practical choice when the format allows.</a:t>
            </a:r>
            <a:endParaRPr lang="en-US" sz="1800" dirty="0"/>
          </a:p>
        </p:txBody>
      </p:sp>
      <p:sp>
        <p:nvSpPr>
          <p:cNvPr id="21" name="Text 19"/>
          <p:cNvSpPr txBox="1"/>
          <p:nvPr/>
        </p:nvSpPr>
        <p:spPr>
          <a:xfrm>
            <a:off x="1230317" y="6464808"/>
            <a:ext cx="5663542" cy="274320"/>
          </a:xfrm>
          <a:prstGeom prst="rect">
            <a:avLst/>
          </a:prstGeom>
          <a:noFill/>
          <a:ln/>
        </p:spPr>
        <p:txBody>
          <a:bodyPr wrap="square" lIns="0" tIns="0" rIns="0" bIns="0" rtlCol="0" anchor="ctr">
            <a:normAutofit/>
          </a:bodyPr>
          <a:lstStyle/>
          <a:p>
            <a:pPr marL="0" indent="0" algn="l">
              <a:buNone/>
            </a:pPr>
            <a:r>
              <a:rPr lang="en-US" sz="800" dirty="0">
                <a:solidFill>
                  <a:srgbClr val="667169"/>
                </a:solidFill>
                <a:latin typeface="Aptos" pitchFamily="34" charset="0"/>
                <a:ea typeface="Aptos" pitchFamily="34" charset="-122"/>
                <a:cs typeface="Aptos" pitchFamily="34" charset="-120"/>
              </a:rPr>
              <a:t>Sources: Pearce et al. (2022); White et al. (2019); Stens et al. (2023). Associations do not prove workplace productivity effects.</a:t>
            </a:r>
            <a:endParaRPr lang="en-US" sz="800" dirty="0"/>
          </a:p>
        </p:txBody>
      </p:sp>
      <p:sp>
        <p:nvSpPr>
          <p:cNvPr id="25" name="Slide Number Placeholder 0"/>
          <p:cNvSpPr>
            <a:spLocks noGrp="1"/>
          </p:cNvSpPr>
          <p:nvPr>
            <p:ph type="sldNum" sz="quarter" idx="4294967295"/>
          </p:nvPr>
        </p:nvSpPr>
        <p:spPr>
          <a:xfrm>
            <a:off x="11814048" y="6510528"/>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899087"/>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txBox="1"/>
          <p:nvPr/>
        </p:nvSpPr>
        <p:spPr>
          <a:xfrm>
            <a:off x="502920" y="310896"/>
            <a:ext cx="4114800" cy="201168"/>
          </a:xfrm>
          <a:prstGeom prst="rect">
            <a:avLst/>
          </a:prstGeom>
          <a:noFill/>
          <a:ln/>
        </p:spPr>
        <p:txBody>
          <a:bodyPr wrap="square" lIns="0" tIns="0" rIns="0" bIns="0" rtlCol="0" anchor="ctr">
            <a:normAutofit/>
          </a:bodyPr>
          <a:lstStyle/>
          <a:p>
            <a:pPr marL="0" indent="0" algn="l">
              <a:buNone/>
            </a:pPr>
            <a:r>
              <a:rPr lang="en-US" sz="1000" b="1" dirty="0">
                <a:solidFill>
                  <a:srgbClr val="4F7B59"/>
                </a:solidFill>
                <a:latin typeface="Aptos" pitchFamily="34" charset="0"/>
                <a:ea typeface="Aptos" pitchFamily="34" charset="-122"/>
                <a:cs typeface="Aptos" pitchFamily="34" charset="-120"/>
              </a:rPr>
              <a:t>03 | THE SOLUTION</a:t>
            </a:r>
            <a:endParaRPr lang="en-US" sz="1000" dirty="0"/>
          </a:p>
        </p:txBody>
      </p:sp>
      <p:sp>
        <p:nvSpPr>
          <p:cNvPr id="3" name="Text 1"/>
          <p:cNvSpPr txBox="1"/>
          <p:nvPr/>
        </p:nvSpPr>
        <p:spPr>
          <a:xfrm>
            <a:off x="502920" y="612648"/>
            <a:ext cx="11064240" cy="566928"/>
          </a:xfrm>
          <a:prstGeom prst="rect">
            <a:avLst/>
          </a:prstGeom>
          <a:noFill/>
          <a:ln/>
        </p:spPr>
        <p:txBody>
          <a:bodyPr wrap="square" lIns="0" tIns="0" rIns="0" bIns="0" rtlCol="0" anchor="ctr">
            <a:normAutofit/>
          </a:bodyPr>
          <a:lstStyle/>
          <a:p>
            <a:pPr marL="0" indent="0" algn="l">
              <a:buNone/>
            </a:pPr>
            <a:r>
              <a:rPr lang="en-US" sz="2700" b="1" dirty="0">
                <a:solidFill>
                  <a:srgbClr val="172A3A"/>
                </a:solidFill>
                <a:latin typeface="Aptos" pitchFamily="34" charset="0"/>
                <a:ea typeface="Aptos" pitchFamily="34" charset="-122"/>
                <a:cs typeface="Aptos" pitchFamily="34" charset="-120"/>
              </a:rPr>
              <a:t>WalkWise guides users from opportunity to choice</a:t>
            </a:r>
            <a:endParaRPr lang="en-US" sz="2700" dirty="0"/>
          </a:p>
        </p:txBody>
      </p:sp>
      <p:sp>
        <p:nvSpPr>
          <p:cNvPr id="4" name="Text 2"/>
          <p:cNvSpPr txBox="1"/>
          <p:nvPr/>
        </p:nvSpPr>
        <p:spPr>
          <a:xfrm>
            <a:off x="502920" y="1207008"/>
            <a:ext cx="10881360" cy="402336"/>
          </a:xfrm>
          <a:prstGeom prst="rect">
            <a:avLst/>
          </a:prstGeom>
          <a:noFill/>
          <a:ln/>
        </p:spPr>
        <p:txBody>
          <a:bodyPr wrap="square" lIns="0" tIns="0" rIns="0" bIns="0" rtlCol="0" anchor="ctr">
            <a:normAutofit lnSpcReduction="10000"/>
          </a:bodyPr>
          <a:lstStyle/>
          <a:p>
            <a:pPr marL="0" indent="0" algn="l">
              <a:buNone/>
            </a:pPr>
            <a:r>
              <a:rPr lang="en-US" sz="1400" dirty="0">
                <a:solidFill>
                  <a:srgbClr val="667169"/>
                </a:solidFill>
                <a:latin typeface="Aptos" pitchFamily="34" charset="0"/>
                <a:ea typeface="Aptos" pitchFamily="34" charset="-122"/>
                <a:cs typeface="Aptos" pitchFamily="34" charset="-120"/>
              </a:rPr>
              <a:t>It identifies conversation-based meetings, enables organisers to mark them walk-friendly, and gives participants the choice to walk or join from their usual workspace.</a:t>
            </a:r>
            <a:endParaRPr lang="en-US" sz="1400" dirty="0"/>
          </a:p>
        </p:txBody>
      </p:sp>
      <p:sp>
        <p:nvSpPr>
          <p:cNvPr id="5" name="Shape 3"/>
          <p:cNvSpPr/>
          <p:nvPr/>
        </p:nvSpPr>
        <p:spPr>
          <a:xfrm>
            <a:off x="566928" y="1835259"/>
            <a:ext cx="3246120" cy="4416552"/>
          </a:xfrm>
          <a:prstGeom prst="roundRect">
            <a:avLst>
              <a:gd name="adj" fmla="val 4507"/>
            </a:avLst>
          </a:prstGeom>
          <a:solidFill>
            <a:srgbClr val="1C2520"/>
          </a:solidFill>
          <a:ln w="12700">
            <a:solidFill>
              <a:srgbClr val="1C2520"/>
            </a:solidFill>
            <a:prstDash val="solid"/>
          </a:ln>
        </p:spPr>
        <p:txBody>
          <a:bodyPr/>
          <a:lstStyle/>
          <a:p>
            <a:endParaRPr lang="en-CH"/>
          </a:p>
        </p:txBody>
      </p:sp>
      <p:sp>
        <p:nvSpPr>
          <p:cNvPr id="6" name="Shape 4"/>
          <p:cNvSpPr/>
          <p:nvPr/>
        </p:nvSpPr>
        <p:spPr>
          <a:xfrm>
            <a:off x="713232" y="1981563"/>
            <a:ext cx="2953512" cy="4114800"/>
          </a:xfrm>
          <a:prstGeom prst="roundRect">
            <a:avLst>
              <a:gd name="adj" fmla="val 3096"/>
            </a:avLst>
          </a:prstGeom>
          <a:solidFill>
            <a:srgbClr val="FFFFFF"/>
          </a:solidFill>
          <a:ln w="12700">
            <a:solidFill>
              <a:srgbClr val="D3DAD1"/>
            </a:solidFill>
            <a:prstDash val="solid"/>
          </a:ln>
        </p:spPr>
        <p:txBody>
          <a:bodyPr/>
          <a:lstStyle/>
          <a:p>
            <a:endParaRPr lang="en-CH"/>
          </a:p>
        </p:txBody>
      </p:sp>
      <p:sp>
        <p:nvSpPr>
          <p:cNvPr id="7" name="Text 5"/>
          <p:cNvSpPr txBox="1"/>
          <p:nvPr/>
        </p:nvSpPr>
        <p:spPr>
          <a:xfrm>
            <a:off x="932688" y="2146155"/>
            <a:ext cx="2331720" cy="256032"/>
          </a:xfrm>
          <a:prstGeom prst="rect">
            <a:avLst/>
          </a:prstGeom>
          <a:noFill/>
          <a:ln/>
        </p:spPr>
        <p:txBody>
          <a:bodyPr wrap="square" lIns="0" tIns="0" rIns="0" bIns="0" rtlCol="0" anchor="ctr">
            <a:normAutofit/>
          </a:bodyPr>
          <a:lstStyle/>
          <a:p>
            <a:pPr marL="0" indent="0" algn="l">
              <a:buNone/>
            </a:pPr>
            <a:r>
              <a:rPr lang="en-US" sz="1400" b="1" dirty="0">
                <a:solidFill>
                  <a:srgbClr val="1E2B25"/>
                </a:solidFill>
                <a:latin typeface="Aptos" pitchFamily="34" charset="0"/>
                <a:ea typeface="Aptos" pitchFamily="34" charset="-122"/>
                <a:cs typeface="Aptos" pitchFamily="34" charset="-120"/>
              </a:rPr>
              <a:t>WalkWise  calendar</a:t>
            </a:r>
            <a:endParaRPr lang="en-US" sz="1400" dirty="0"/>
          </a:p>
        </p:txBody>
      </p:sp>
      <p:sp>
        <p:nvSpPr>
          <p:cNvPr id="8" name="Shape 6"/>
          <p:cNvSpPr/>
          <p:nvPr/>
        </p:nvSpPr>
        <p:spPr>
          <a:xfrm>
            <a:off x="834791" y="2557635"/>
            <a:ext cx="2706265" cy="310896"/>
          </a:xfrm>
          <a:prstGeom prst="roundRect">
            <a:avLst>
              <a:gd name="adj" fmla="val 17647"/>
            </a:avLst>
          </a:prstGeom>
          <a:solidFill>
            <a:schemeClr val="accent6">
              <a:lumMod val="40000"/>
              <a:lumOff val="60000"/>
            </a:schemeClr>
          </a:solidFill>
          <a:ln w="12700">
            <a:solidFill>
              <a:srgbClr val="EAF2E7"/>
            </a:solidFill>
            <a:prstDash val="solid"/>
          </a:ln>
        </p:spPr>
        <p:txBody>
          <a:bodyPr/>
          <a:lstStyle/>
          <a:p>
            <a:endParaRPr lang="en-CH"/>
          </a:p>
        </p:txBody>
      </p:sp>
      <p:sp>
        <p:nvSpPr>
          <p:cNvPr id="9" name="Text 7"/>
          <p:cNvSpPr txBox="1"/>
          <p:nvPr/>
        </p:nvSpPr>
        <p:spPr>
          <a:xfrm>
            <a:off x="1113420" y="2593853"/>
            <a:ext cx="2185416" cy="256032"/>
          </a:xfrm>
          <a:prstGeom prst="rect">
            <a:avLst/>
          </a:prstGeom>
          <a:noFill/>
          <a:ln/>
        </p:spPr>
        <p:txBody>
          <a:bodyPr wrap="square" lIns="0" tIns="0" rIns="0" bIns="0" rtlCol="0" anchor="ctr">
            <a:normAutofit/>
          </a:bodyPr>
          <a:lstStyle/>
          <a:p>
            <a:pPr marL="0" indent="0" algn="ctr">
              <a:buNone/>
            </a:pPr>
            <a:r>
              <a:rPr lang="en-US" sz="1000" b="1" dirty="0">
                <a:solidFill>
                  <a:srgbClr val="4F7B59"/>
                </a:solidFill>
                <a:latin typeface="Aptos" pitchFamily="34" charset="0"/>
                <a:ea typeface="Aptos" pitchFamily="34" charset="-122"/>
                <a:cs typeface="Aptos" pitchFamily="34" charset="-120"/>
              </a:rPr>
              <a:t>1 WALK OPPORTUNITY</a:t>
            </a:r>
            <a:endParaRPr lang="en-US" sz="1000" dirty="0"/>
          </a:p>
        </p:txBody>
      </p:sp>
      <p:sp>
        <p:nvSpPr>
          <p:cNvPr id="10" name="Text 8"/>
          <p:cNvSpPr txBox="1"/>
          <p:nvPr/>
        </p:nvSpPr>
        <p:spPr>
          <a:xfrm>
            <a:off x="914400" y="3042267"/>
            <a:ext cx="502920" cy="219456"/>
          </a:xfrm>
          <a:prstGeom prst="rect">
            <a:avLst/>
          </a:prstGeom>
          <a:noFill/>
          <a:ln/>
        </p:spPr>
        <p:txBody>
          <a:bodyPr wrap="square" lIns="0" tIns="0" rIns="0" bIns="0" rtlCol="0" anchor="ctr">
            <a:normAutofit/>
          </a:bodyPr>
          <a:lstStyle/>
          <a:p>
            <a:pPr marL="0" indent="0" algn="l">
              <a:buNone/>
            </a:pPr>
            <a:r>
              <a:rPr lang="en-US" sz="900" b="1" dirty="0">
                <a:solidFill>
                  <a:srgbClr val="667169"/>
                </a:solidFill>
                <a:latin typeface="Aptos" pitchFamily="34" charset="0"/>
                <a:ea typeface="Aptos" pitchFamily="34" charset="-122"/>
                <a:cs typeface="Aptos" pitchFamily="34" charset="-120"/>
              </a:rPr>
              <a:t>9:00</a:t>
            </a:r>
            <a:endParaRPr lang="en-US" sz="900" dirty="0"/>
          </a:p>
        </p:txBody>
      </p:sp>
      <p:sp>
        <p:nvSpPr>
          <p:cNvPr id="11" name="Text 9"/>
          <p:cNvSpPr txBox="1"/>
          <p:nvPr/>
        </p:nvSpPr>
        <p:spPr>
          <a:xfrm>
            <a:off x="1481328" y="3014835"/>
            <a:ext cx="1810512" cy="274320"/>
          </a:xfrm>
          <a:prstGeom prst="rect">
            <a:avLst/>
          </a:prstGeom>
          <a:noFill/>
          <a:ln/>
        </p:spPr>
        <p:txBody>
          <a:bodyPr wrap="square" lIns="0" tIns="0" rIns="0" bIns="0" rtlCol="0" anchor="ctr">
            <a:normAutofit/>
          </a:bodyPr>
          <a:lstStyle/>
          <a:p>
            <a:pPr marL="0" indent="0" algn="l">
              <a:buNone/>
            </a:pPr>
            <a:r>
              <a:rPr lang="en-US" sz="1200" b="1" dirty="0">
                <a:solidFill>
                  <a:srgbClr val="1E2B25"/>
                </a:solidFill>
                <a:latin typeface="Aptos" pitchFamily="34" charset="0"/>
                <a:ea typeface="Aptos" pitchFamily="34" charset="-122"/>
                <a:cs typeface="Aptos" pitchFamily="34" charset="-120"/>
              </a:rPr>
              <a:t>Team stand-up</a:t>
            </a:r>
            <a:endParaRPr lang="en-US" sz="1200" dirty="0"/>
          </a:p>
        </p:txBody>
      </p:sp>
      <p:sp>
        <p:nvSpPr>
          <p:cNvPr id="12" name="Text 10"/>
          <p:cNvSpPr txBox="1"/>
          <p:nvPr/>
        </p:nvSpPr>
        <p:spPr>
          <a:xfrm>
            <a:off x="1481328" y="3316587"/>
            <a:ext cx="1810512" cy="228600"/>
          </a:xfrm>
          <a:prstGeom prst="rect">
            <a:avLst/>
          </a:prstGeom>
          <a:noFill/>
          <a:ln/>
        </p:spPr>
        <p:txBody>
          <a:bodyPr wrap="square" lIns="0" tIns="0" rIns="0" bIns="0" rtlCol="0" anchor="ctr">
            <a:normAutofit/>
          </a:bodyPr>
          <a:lstStyle/>
          <a:p>
            <a:pPr marL="0" indent="0" algn="l">
              <a:buNone/>
            </a:pPr>
            <a:r>
              <a:rPr lang="en-US" sz="900" dirty="0">
                <a:solidFill>
                  <a:srgbClr val="667169"/>
                </a:solidFill>
                <a:latin typeface="Aptos" pitchFamily="34" charset="0"/>
                <a:ea typeface="Aptos" pitchFamily="34" charset="-122"/>
                <a:cs typeface="Aptos" pitchFamily="34" charset="-120"/>
              </a:rPr>
              <a:t>Regular meeting</a:t>
            </a:r>
            <a:endParaRPr lang="en-US" sz="900" dirty="0"/>
          </a:p>
        </p:txBody>
      </p:sp>
      <p:sp>
        <p:nvSpPr>
          <p:cNvPr id="13" name="Text 11"/>
          <p:cNvSpPr txBox="1"/>
          <p:nvPr/>
        </p:nvSpPr>
        <p:spPr>
          <a:xfrm>
            <a:off x="914400" y="3837795"/>
            <a:ext cx="502920" cy="219456"/>
          </a:xfrm>
          <a:prstGeom prst="rect">
            <a:avLst/>
          </a:prstGeom>
          <a:noFill/>
          <a:ln/>
        </p:spPr>
        <p:txBody>
          <a:bodyPr wrap="square" lIns="0" tIns="0" rIns="0" bIns="0" rtlCol="0" anchor="ctr">
            <a:normAutofit/>
          </a:bodyPr>
          <a:lstStyle/>
          <a:p>
            <a:pPr marL="0" indent="0" algn="l">
              <a:buNone/>
            </a:pPr>
            <a:r>
              <a:rPr lang="en-US" sz="900" b="1" dirty="0">
                <a:solidFill>
                  <a:srgbClr val="667169"/>
                </a:solidFill>
                <a:latin typeface="Aptos" pitchFamily="34" charset="0"/>
                <a:ea typeface="Aptos" pitchFamily="34" charset="-122"/>
                <a:cs typeface="Aptos" pitchFamily="34" charset="-120"/>
              </a:rPr>
              <a:t>11:00</a:t>
            </a:r>
            <a:endParaRPr lang="en-US" sz="900" dirty="0"/>
          </a:p>
        </p:txBody>
      </p:sp>
      <p:sp>
        <p:nvSpPr>
          <p:cNvPr id="14" name="Text 12"/>
          <p:cNvSpPr txBox="1"/>
          <p:nvPr/>
        </p:nvSpPr>
        <p:spPr>
          <a:xfrm>
            <a:off x="1481328" y="3810363"/>
            <a:ext cx="1810512" cy="274320"/>
          </a:xfrm>
          <a:prstGeom prst="rect">
            <a:avLst/>
          </a:prstGeom>
          <a:noFill/>
          <a:ln/>
        </p:spPr>
        <p:txBody>
          <a:bodyPr wrap="square" lIns="0" tIns="0" rIns="0" bIns="0" rtlCol="0" anchor="ctr">
            <a:normAutofit/>
          </a:bodyPr>
          <a:lstStyle/>
          <a:p>
            <a:pPr marL="0" indent="0" algn="l">
              <a:buNone/>
            </a:pPr>
            <a:r>
              <a:rPr lang="en-US" sz="1200" b="1" dirty="0">
                <a:solidFill>
                  <a:srgbClr val="1E2B25"/>
                </a:solidFill>
                <a:latin typeface="Aptos" pitchFamily="34" charset="0"/>
                <a:ea typeface="Aptos" pitchFamily="34" charset="-122"/>
                <a:cs typeface="Aptos" pitchFamily="34" charset="-120"/>
              </a:rPr>
              <a:t>Project catch-up</a:t>
            </a:r>
            <a:endParaRPr lang="en-US" sz="1200" dirty="0"/>
          </a:p>
        </p:txBody>
      </p:sp>
      <p:sp>
        <p:nvSpPr>
          <p:cNvPr id="15" name="Text 13"/>
          <p:cNvSpPr txBox="1"/>
          <p:nvPr/>
        </p:nvSpPr>
        <p:spPr>
          <a:xfrm>
            <a:off x="1481328" y="4112115"/>
            <a:ext cx="1810512" cy="228600"/>
          </a:xfrm>
          <a:prstGeom prst="rect">
            <a:avLst/>
          </a:prstGeom>
          <a:noFill/>
          <a:ln/>
        </p:spPr>
        <p:txBody>
          <a:bodyPr wrap="square" lIns="0" tIns="0" rIns="0" bIns="0" rtlCol="0" anchor="ctr">
            <a:normAutofit/>
          </a:bodyPr>
          <a:lstStyle/>
          <a:p>
            <a:pPr marL="0" indent="0" algn="l">
              <a:buNone/>
            </a:pPr>
            <a:r>
              <a:rPr lang="en-US" sz="900" b="1" dirty="0">
                <a:solidFill>
                  <a:srgbClr val="4F7B59"/>
                </a:solidFill>
                <a:latin typeface="Aptos" pitchFamily="34" charset="0"/>
                <a:ea typeface="Aptos" pitchFamily="34" charset="-122"/>
                <a:cs typeface="Aptos" pitchFamily="34" charset="-120"/>
              </a:rPr>
              <a:t>Walk opportunity ›</a:t>
            </a:r>
            <a:endParaRPr lang="en-US" sz="900" dirty="0"/>
          </a:p>
        </p:txBody>
      </p:sp>
      <p:sp>
        <p:nvSpPr>
          <p:cNvPr id="16" name="Text 14"/>
          <p:cNvSpPr txBox="1"/>
          <p:nvPr/>
        </p:nvSpPr>
        <p:spPr>
          <a:xfrm>
            <a:off x="914400" y="4633323"/>
            <a:ext cx="502920" cy="219456"/>
          </a:xfrm>
          <a:prstGeom prst="rect">
            <a:avLst/>
          </a:prstGeom>
          <a:noFill/>
          <a:ln/>
        </p:spPr>
        <p:txBody>
          <a:bodyPr wrap="square" lIns="0" tIns="0" rIns="0" bIns="0" rtlCol="0" anchor="ctr">
            <a:normAutofit/>
          </a:bodyPr>
          <a:lstStyle/>
          <a:p>
            <a:pPr marL="0" indent="0" algn="l">
              <a:buNone/>
            </a:pPr>
            <a:r>
              <a:rPr lang="en-US" sz="900" b="1" dirty="0">
                <a:solidFill>
                  <a:srgbClr val="667169"/>
                </a:solidFill>
                <a:latin typeface="Aptos" pitchFamily="34" charset="0"/>
                <a:ea typeface="Aptos" pitchFamily="34" charset="-122"/>
                <a:cs typeface="Aptos" pitchFamily="34" charset="-120"/>
              </a:rPr>
              <a:t>1:00</a:t>
            </a:r>
            <a:endParaRPr lang="en-US" sz="900" dirty="0"/>
          </a:p>
        </p:txBody>
      </p:sp>
      <p:sp>
        <p:nvSpPr>
          <p:cNvPr id="17" name="Text 15"/>
          <p:cNvSpPr txBox="1"/>
          <p:nvPr/>
        </p:nvSpPr>
        <p:spPr>
          <a:xfrm>
            <a:off x="1481328" y="4605891"/>
            <a:ext cx="1810512" cy="274320"/>
          </a:xfrm>
          <a:prstGeom prst="rect">
            <a:avLst/>
          </a:prstGeom>
          <a:noFill/>
          <a:ln/>
        </p:spPr>
        <p:txBody>
          <a:bodyPr wrap="square" lIns="0" tIns="0" rIns="0" bIns="0" rtlCol="0" anchor="ctr">
            <a:normAutofit/>
          </a:bodyPr>
          <a:lstStyle/>
          <a:p>
            <a:pPr marL="0" indent="0" algn="l">
              <a:buNone/>
            </a:pPr>
            <a:r>
              <a:rPr lang="en-US" sz="1200" b="1" dirty="0">
                <a:solidFill>
                  <a:srgbClr val="1E2B25"/>
                </a:solidFill>
                <a:latin typeface="Aptos" pitchFamily="34" charset="0"/>
                <a:ea typeface="Aptos" pitchFamily="34" charset="-122"/>
                <a:cs typeface="Aptos" pitchFamily="34" charset="-120"/>
              </a:rPr>
              <a:t>Quarterly review</a:t>
            </a:r>
            <a:endParaRPr lang="en-US" sz="1200" dirty="0"/>
          </a:p>
        </p:txBody>
      </p:sp>
      <p:sp>
        <p:nvSpPr>
          <p:cNvPr id="18" name="Text 16"/>
          <p:cNvSpPr txBox="1"/>
          <p:nvPr/>
        </p:nvSpPr>
        <p:spPr>
          <a:xfrm>
            <a:off x="1481328" y="4907643"/>
            <a:ext cx="1810512" cy="228600"/>
          </a:xfrm>
          <a:prstGeom prst="rect">
            <a:avLst/>
          </a:prstGeom>
          <a:noFill/>
          <a:ln/>
        </p:spPr>
        <p:txBody>
          <a:bodyPr wrap="square" lIns="0" tIns="0" rIns="0" bIns="0" rtlCol="0" anchor="ctr">
            <a:normAutofit/>
          </a:bodyPr>
          <a:lstStyle/>
          <a:p>
            <a:pPr marL="0" indent="0" algn="l">
              <a:buNone/>
            </a:pPr>
            <a:r>
              <a:rPr lang="en-US" sz="900" dirty="0">
                <a:solidFill>
                  <a:srgbClr val="667169"/>
                </a:solidFill>
                <a:latin typeface="Aptos" pitchFamily="34" charset="0"/>
                <a:ea typeface="Aptos" pitchFamily="34" charset="-122"/>
                <a:cs typeface="Aptos" pitchFamily="34" charset="-120"/>
              </a:rPr>
              <a:t>Shared screen</a:t>
            </a:r>
            <a:endParaRPr lang="en-US" sz="900" dirty="0"/>
          </a:p>
        </p:txBody>
      </p:sp>
      <p:sp>
        <p:nvSpPr>
          <p:cNvPr id="19" name="Shape 17"/>
          <p:cNvSpPr/>
          <p:nvPr/>
        </p:nvSpPr>
        <p:spPr>
          <a:xfrm>
            <a:off x="941832" y="5529435"/>
            <a:ext cx="2599224" cy="384048"/>
          </a:xfrm>
          <a:prstGeom prst="roundRect">
            <a:avLst>
              <a:gd name="adj" fmla="val 11905"/>
            </a:avLst>
          </a:prstGeom>
          <a:solidFill>
            <a:srgbClr val="172A3A"/>
          </a:solidFill>
          <a:ln w="12700">
            <a:solidFill>
              <a:srgbClr val="172A3A"/>
            </a:solidFill>
            <a:prstDash val="solid"/>
          </a:ln>
        </p:spPr>
        <p:txBody>
          <a:bodyPr/>
          <a:lstStyle/>
          <a:p>
            <a:endParaRPr lang="en-CH"/>
          </a:p>
        </p:txBody>
      </p:sp>
      <p:sp>
        <p:nvSpPr>
          <p:cNvPr id="20" name="Text 18"/>
          <p:cNvSpPr txBox="1"/>
          <p:nvPr/>
        </p:nvSpPr>
        <p:spPr>
          <a:xfrm>
            <a:off x="941832" y="5575155"/>
            <a:ext cx="2599224" cy="256032"/>
          </a:xfrm>
          <a:prstGeom prst="rect">
            <a:avLst/>
          </a:prstGeom>
          <a:noFill/>
          <a:ln/>
        </p:spPr>
        <p:txBody>
          <a:bodyPr wrap="square" lIns="0" tIns="0" rIns="0" bIns="0" rtlCol="0" anchor="ctr">
            <a:normAutofit/>
          </a:bodyPr>
          <a:lstStyle/>
          <a:p>
            <a:pPr marL="0" indent="0" algn="ctr">
              <a:buNone/>
            </a:pPr>
            <a:r>
              <a:rPr lang="en-US" sz="1100" b="1" dirty="0">
                <a:solidFill>
                  <a:srgbClr val="FFFFFF"/>
                </a:solidFill>
                <a:latin typeface="Aptos" pitchFamily="34" charset="0"/>
                <a:ea typeface="Aptos" pitchFamily="34" charset="-122"/>
                <a:cs typeface="Aptos" pitchFamily="34" charset="-120"/>
              </a:rPr>
              <a:t>Explore walking</a:t>
            </a:r>
            <a:endParaRPr lang="en-US" sz="1100" dirty="0"/>
          </a:p>
        </p:txBody>
      </p:sp>
      <p:grpSp>
        <p:nvGrpSpPr>
          <p:cNvPr id="40" name="Group 39">
            <a:extLst>
              <a:ext uri="{FF2B5EF4-FFF2-40B4-BE49-F238E27FC236}">
                <a16:creationId xmlns:a16="http://schemas.microsoft.com/office/drawing/2014/main" id="{0E132A1B-2A0A-6BAC-0217-A4B15497A2CB}"/>
              </a:ext>
            </a:extLst>
          </p:cNvPr>
          <p:cNvGrpSpPr/>
          <p:nvPr/>
        </p:nvGrpSpPr>
        <p:grpSpPr>
          <a:xfrm>
            <a:off x="4315968" y="2024056"/>
            <a:ext cx="6903720" cy="475488"/>
            <a:chOff x="4315968" y="1764792"/>
            <a:chExt cx="6903720" cy="475488"/>
          </a:xfrm>
        </p:grpSpPr>
        <p:sp>
          <p:nvSpPr>
            <p:cNvPr id="21" name="Shape 19"/>
            <p:cNvSpPr/>
            <p:nvPr/>
          </p:nvSpPr>
          <p:spPr>
            <a:xfrm>
              <a:off x="4315968" y="1764792"/>
              <a:ext cx="475488" cy="475488"/>
            </a:xfrm>
            <a:prstGeom prst="ellipse">
              <a:avLst/>
            </a:prstGeom>
            <a:solidFill>
              <a:srgbClr val="4F7B59"/>
            </a:solidFill>
            <a:ln w="12700">
              <a:solidFill>
                <a:srgbClr val="FFFFFF"/>
              </a:solidFill>
              <a:prstDash val="solid"/>
            </a:ln>
          </p:spPr>
          <p:txBody>
            <a:bodyPr/>
            <a:lstStyle/>
            <a:p>
              <a:endParaRPr lang="en-CH"/>
            </a:p>
          </p:txBody>
        </p:sp>
        <p:sp>
          <p:nvSpPr>
            <p:cNvPr id="22" name="Text 20"/>
            <p:cNvSpPr txBox="1"/>
            <p:nvPr/>
          </p:nvSpPr>
          <p:spPr>
            <a:xfrm>
              <a:off x="4315968" y="1819656"/>
              <a:ext cx="475488" cy="365760"/>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Aptos" pitchFamily="34" charset="0"/>
                  <a:ea typeface="Aptos" pitchFamily="34" charset="-122"/>
                  <a:cs typeface="Aptos" pitchFamily="34" charset="-120"/>
                </a:rPr>
                <a:t>1</a:t>
              </a:r>
              <a:endParaRPr lang="en-US" sz="1300" dirty="0"/>
            </a:p>
          </p:txBody>
        </p:sp>
        <p:sp>
          <p:nvSpPr>
            <p:cNvPr id="23" name="Text 21"/>
            <p:cNvSpPr txBox="1"/>
            <p:nvPr/>
          </p:nvSpPr>
          <p:spPr>
            <a:xfrm>
              <a:off x="5010912" y="1856232"/>
              <a:ext cx="1097280" cy="292608"/>
            </a:xfrm>
            <a:prstGeom prst="rect">
              <a:avLst/>
            </a:prstGeom>
            <a:noFill/>
            <a:ln/>
          </p:spPr>
          <p:txBody>
            <a:bodyPr wrap="square" lIns="0" tIns="0" rIns="0" bIns="0" rtlCol="0" anchor="ctr">
              <a:normAutofit/>
            </a:bodyPr>
            <a:lstStyle/>
            <a:p>
              <a:pPr marL="0" indent="0" algn="l">
                <a:buNone/>
              </a:pPr>
              <a:r>
                <a:rPr lang="en-US" sz="1700" b="1" dirty="0">
                  <a:solidFill>
                    <a:srgbClr val="172A3A"/>
                  </a:solidFill>
                  <a:latin typeface="Aptos" pitchFamily="34" charset="0"/>
                  <a:ea typeface="Aptos" pitchFamily="34" charset="-122"/>
                  <a:cs typeface="Aptos" pitchFamily="34" charset="-120"/>
                </a:rPr>
                <a:t>Suggest</a:t>
              </a:r>
              <a:endParaRPr lang="en-US" sz="1700" dirty="0"/>
            </a:p>
          </p:txBody>
        </p:sp>
        <p:sp>
          <p:nvSpPr>
            <p:cNvPr id="24" name="Text 22"/>
            <p:cNvSpPr txBox="1"/>
            <p:nvPr/>
          </p:nvSpPr>
          <p:spPr>
            <a:xfrm>
              <a:off x="6144768" y="1783080"/>
              <a:ext cx="5074920" cy="438912"/>
            </a:xfrm>
            <a:prstGeom prst="rect">
              <a:avLst/>
            </a:prstGeom>
            <a:noFill/>
            <a:ln/>
          </p:spPr>
          <p:txBody>
            <a:bodyPr wrap="square" lIns="0" tIns="0" rIns="0" bIns="0" rtlCol="0" anchor="ctr">
              <a:normAutofit/>
            </a:bodyPr>
            <a:lstStyle/>
            <a:p>
              <a:pPr marL="0" indent="0" algn="l">
                <a:buNone/>
              </a:pPr>
              <a:r>
                <a:rPr lang="en-US" sz="1300" dirty="0">
                  <a:solidFill>
                    <a:srgbClr val="667169"/>
                  </a:solidFill>
                  <a:latin typeface="Aptos" pitchFamily="34" charset="0"/>
                  <a:ea typeface="Aptos" pitchFamily="34" charset="-122"/>
                  <a:cs typeface="Aptos" pitchFamily="34" charset="-120"/>
                </a:rPr>
                <a:t>Calendar identifies a conversation-focused meeting.</a:t>
              </a:r>
              <a:endParaRPr lang="en-US" sz="1300" dirty="0"/>
            </a:p>
          </p:txBody>
        </p:sp>
      </p:grpSp>
      <p:grpSp>
        <p:nvGrpSpPr>
          <p:cNvPr id="41" name="Group 40">
            <a:extLst>
              <a:ext uri="{FF2B5EF4-FFF2-40B4-BE49-F238E27FC236}">
                <a16:creationId xmlns:a16="http://schemas.microsoft.com/office/drawing/2014/main" id="{23A77C30-04A5-0DE4-9CD3-38050343C32D}"/>
              </a:ext>
            </a:extLst>
          </p:cNvPr>
          <p:cNvGrpSpPr/>
          <p:nvPr/>
        </p:nvGrpSpPr>
        <p:grpSpPr>
          <a:xfrm>
            <a:off x="4315968" y="3022723"/>
            <a:ext cx="6903720" cy="475488"/>
            <a:chOff x="4315968" y="2825496"/>
            <a:chExt cx="6903720" cy="475488"/>
          </a:xfrm>
        </p:grpSpPr>
        <p:sp>
          <p:nvSpPr>
            <p:cNvPr id="25" name="Shape 23"/>
            <p:cNvSpPr/>
            <p:nvPr/>
          </p:nvSpPr>
          <p:spPr>
            <a:xfrm>
              <a:off x="4315968" y="2825496"/>
              <a:ext cx="475488" cy="475488"/>
            </a:xfrm>
            <a:prstGeom prst="ellipse">
              <a:avLst/>
            </a:prstGeom>
            <a:solidFill>
              <a:srgbClr val="4F7B59"/>
            </a:solidFill>
            <a:ln w="12700">
              <a:solidFill>
                <a:srgbClr val="FFFFFF"/>
              </a:solidFill>
              <a:prstDash val="solid"/>
            </a:ln>
          </p:spPr>
          <p:txBody>
            <a:bodyPr/>
            <a:lstStyle/>
            <a:p>
              <a:endParaRPr lang="en-CH"/>
            </a:p>
          </p:txBody>
        </p:sp>
        <p:sp>
          <p:nvSpPr>
            <p:cNvPr id="26" name="Text 24"/>
            <p:cNvSpPr txBox="1"/>
            <p:nvPr/>
          </p:nvSpPr>
          <p:spPr>
            <a:xfrm>
              <a:off x="4315968" y="2880360"/>
              <a:ext cx="475488" cy="365760"/>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Aptos" pitchFamily="34" charset="0"/>
                  <a:ea typeface="Aptos" pitchFamily="34" charset="-122"/>
                  <a:cs typeface="Aptos" pitchFamily="34" charset="-120"/>
                </a:rPr>
                <a:t>2</a:t>
              </a:r>
              <a:endParaRPr lang="en-US" sz="1300" dirty="0"/>
            </a:p>
          </p:txBody>
        </p:sp>
        <p:sp>
          <p:nvSpPr>
            <p:cNvPr id="27" name="Text 25"/>
            <p:cNvSpPr txBox="1"/>
            <p:nvPr/>
          </p:nvSpPr>
          <p:spPr>
            <a:xfrm>
              <a:off x="5010912" y="2916936"/>
              <a:ext cx="1097280" cy="292608"/>
            </a:xfrm>
            <a:prstGeom prst="rect">
              <a:avLst/>
            </a:prstGeom>
            <a:noFill/>
            <a:ln/>
          </p:spPr>
          <p:txBody>
            <a:bodyPr wrap="square" lIns="0" tIns="0" rIns="0" bIns="0" rtlCol="0" anchor="ctr">
              <a:normAutofit/>
            </a:bodyPr>
            <a:lstStyle/>
            <a:p>
              <a:pPr marL="0" indent="0" algn="l">
                <a:buNone/>
              </a:pPr>
              <a:r>
                <a:rPr lang="en-US" sz="1700" b="1" dirty="0">
                  <a:solidFill>
                    <a:srgbClr val="172A3A"/>
                  </a:solidFill>
                  <a:latin typeface="Aptos" pitchFamily="34" charset="0"/>
                  <a:ea typeface="Aptos" pitchFamily="34" charset="-122"/>
                  <a:cs typeface="Aptos" pitchFamily="34" charset="-120"/>
                </a:rPr>
                <a:t>Check</a:t>
              </a:r>
              <a:endParaRPr lang="en-US" sz="1700" dirty="0"/>
            </a:p>
          </p:txBody>
        </p:sp>
        <p:sp>
          <p:nvSpPr>
            <p:cNvPr id="28" name="Text 26"/>
            <p:cNvSpPr txBox="1"/>
            <p:nvPr/>
          </p:nvSpPr>
          <p:spPr>
            <a:xfrm>
              <a:off x="6144768" y="2843784"/>
              <a:ext cx="5074920" cy="438912"/>
            </a:xfrm>
            <a:prstGeom prst="rect">
              <a:avLst/>
            </a:prstGeom>
            <a:noFill/>
            <a:ln/>
          </p:spPr>
          <p:txBody>
            <a:bodyPr wrap="square" lIns="0" tIns="0" rIns="0" bIns="0" rtlCol="0" anchor="ctr">
              <a:normAutofit/>
            </a:bodyPr>
            <a:lstStyle/>
            <a:p>
              <a:pPr marL="0" indent="0" algn="l">
                <a:buNone/>
              </a:pPr>
              <a:r>
                <a:rPr lang="en-US" sz="1300" dirty="0">
                  <a:solidFill>
                    <a:srgbClr val="667169"/>
                  </a:solidFill>
                  <a:latin typeface="Aptos" pitchFamily="34" charset="0"/>
                  <a:ea typeface="Aptos" pitchFamily="34" charset="-122"/>
                  <a:cs typeface="Aptos" pitchFamily="34" charset="-120"/>
                </a:rPr>
                <a:t>Organiser confirms no screen or sustained typing.</a:t>
              </a:r>
              <a:endParaRPr lang="en-US" sz="1300" dirty="0"/>
            </a:p>
          </p:txBody>
        </p:sp>
      </p:grpSp>
      <p:grpSp>
        <p:nvGrpSpPr>
          <p:cNvPr id="42" name="Group 41">
            <a:extLst>
              <a:ext uri="{FF2B5EF4-FFF2-40B4-BE49-F238E27FC236}">
                <a16:creationId xmlns:a16="http://schemas.microsoft.com/office/drawing/2014/main" id="{ABF260A6-A6DC-DA95-0C2E-ACACA877830B}"/>
              </a:ext>
            </a:extLst>
          </p:cNvPr>
          <p:cNvGrpSpPr/>
          <p:nvPr/>
        </p:nvGrpSpPr>
        <p:grpSpPr>
          <a:xfrm>
            <a:off x="4315968" y="3984814"/>
            <a:ext cx="6903720" cy="475488"/>
            <a:chOff x="4315968" y="3886200"/>
            <a:chExt cx="6903720" cy="475488"/>
          </a:xfrm>
        </p:grpSpPr>
        <p:sp>
          <p:nvSpPr>
            <p:cNvPr id="29" name="Shape 27"/>
            <p:cNvSpPr/>
            <p:nvPr/>
          </p:nvSpPr>
          <p:spPr>
            <a:xfrm>
              <a:off x="4315968" y="3886200"/>
              <a:ext cx="475488" cy="475488"/>
            </a:xfrm>
            <a:prstGeom prst="ellipse">
              <a:avLst/>
            </a:prstGeom>
            <a:solidFill>
              <a:srgbClr val="4F7B59"/>
            </a:solidFill>
            <a:ln w="12700">
              <a:solidFill>
                <a:srgbClr val="FFFFFF"/>
              </a:solidFill>
              <a:prstDash val="solid"/>
            </a:ln>
          </p:spPr>
          <p:txBody>
            <a:bodyPr/>
            <a:lstStyle/>
            <a:p>
              <a:endParaRPr lang="en-CH"/>
            </a:p>
          </p:txBody>
        </p:sp>
        <p:sp>
          <p:nvSpPr>
            <p:cNvPr id="30" name="Text 28"/>
            <p:cNvSpPr txBox="1"/>
            <p:nvPr/>
          </p:nvSpPr>
          <p:spPr>
            <a:xfrm>
              <a:off x="4315968" y="3941064"/>
              <a:ext cx="475488" cy="365760"/>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Aptos" pitchFamily="34" charset="0"/>
                  <a:ea typeface="Aptos" pitchFamily="34" charset="-122"/>
                  <a:cs typeface="Aptos" pitchFamily="34" charset="-120"/>
                </a:rPr>
                <a:t>3</a:t>
              </a:r>
              <a:endParaRPr lang="en-US" sz="1300" dirty="0"/>
            </a:p>
          </p:txBody>
        </p:sp>
        <p:sp>
          <p:nvSpPr>
            <p:cNvPr id="31" name="Text 29"/>
            <p:cNvSpPr txBox="1"/>
            <p:nvPr/>
          </p:nvSpPr>
          <p:spPr>
            <a:xfrm>
              <a:off x="5010912" y="3977640"/>
              <a:ext cx="1097280" cy="292608"/>
            </a:xfrm>
            <a:prstGeom prst="rect">
              <a:avLst/>
            </a:prstGeom>
            <a:noFill/>
            <a:ln/>
          </p:spPr>
          <p:txBody>
            <a:bodyPr wrap="square" lIns="0" tIns="0" rIns="0" bIns="0" rtlCol="0" anchor="ctr">
              <a:normAutofit/>
            </a:bodyPr>
            <a:lstStyle/>
            <a:p>
              <a:pPr marL="0" indent="0" algn="l">
                <a:buNone/>
              </a:pPr>
              <a:r>
                <a:rPr lang="en-US" sz="1700" b="1" dirty="0">
                  <a:solidFill>
                    <a:srgbClr val="172A3A"/>
                  </a:solidFill>
                  <a:latin typeface="Aptos" pitchFamily="34" charset="0"/>
                  <a:ea typeface="Aptos" pitchFamily="34" charset="-122"/>
                  <a:cs typeface="Aptos" pitchFamily="34" charset="-120"/>
                </a:rPr>
                <a:t>Invite</a:t>
              </a:r>
              <a:endParaRPr lang="en-US" sz="1700" dirty="0"/>
            </a:p>
          </p:txBody>
        </p:sp>
        <p:sp>
          <p:nvSpPr>
            <p:cNvPr id="32" name="Text 30"/>
            <p:cNvSpPr txBox="1"/>
            <p:nvPr/>
          </p:nvSpPr>
          <p:spPr>
            <a:xfrm>
              <a:off x="6144768" y="3904488"/>
              <a:ext cx="5074920" cy="438912"/>
            </a:xfrm>
            <a:prstGeom prst="rect">
              <a:avLst/>
            </a:prstGeom>
            <a:noFill/>
            <a:ln/>
          </p:spPr>
          <p:txBody>
            <a:bodyPr wrap="square" lIns="0" tIns="0" rIns="0" bIns="0" rtlCol="0" anchor="ctr">
              <a:normAutofit/>
            </a:bodyPr>
            <a:lstStyle/>
            <a:p>
              <a:pPr marL="0" indent="0" algn="l">
                <a:buNone/>
              </a:pPr>
              <a:r>
                <a:rPr lang="en-US" sz="1300" dirty="0">
                  <a:solidFill>
                    <a:srgbClr val="667169"/>
                  </a:solidFill>
                  <a:latin typeface="Aptos" pitchFamily="34" charset="0"/>
                  <a:ea typeface="Aptos" pitchFamily="34" charset="-122"/>
                  <a:cs typeface="Aptos" pitchFamily="34" charset="-120"/>
                </a:rPr>
                <a:t>Attendees see a clear, optional walk-friendly cue.</a:t>
              </a:r>
              <a:endParaRPr lang="en-US" sz="1300" dirty="0"/>
            </a:p>
          </p:txBody>
        </p:sp>
      </p:grpSp>
      <p:grpSp>
        <p:nvGrpSpPr>
          <p:cNvPr id="43" name="Group 42">
            <a:extLst>
              <a:ext uri="{FF2B5EF4-FFF2-40B4-BE49-F238E27FC236}">
                <a16:creationId xmlns:a16="http://schemas.microsoft.com/office/drawing/2014/main" id="{912E8B9E-B071-C00D-FE0A-F68B37981123}"/>
              </a:ext>
            </a:extLst>
          </p:cNvPr>
          <p:cNvGrpSpPr/>
          <p:nvPr/>
        </p:nvGrpSpPr>
        <p:grpSpPr>
          <a:xfrm>
            <a:off x="4315968" y="4946904"/>
            <a:ext cx="6903720" cy="475488"/>
            <a:chOff x="4315968" y="4946904"/>
            <a:chExt cx="6903720" cy="475488"/>
          </a:xfrm>
        </p:grpSpPr>
        <p:sp>
          <p:nvSpPr>
            <p:cNvPr id="33" name="Shape 31"/>
            <p:cNvSpPr/>
            <p:nvPr/>
          </p:nvSpPr>
          <p:spPr>
            <a:xfrm>
              <a:off x="4315968" y="4946904"/>
              <a:ext cx="475488" cy="475488"/>
            </a:xfrm>
            <a:prstGeom prst="ellipse">
              <a:avLst/>
            </a:prstGeom>
            <a:solidFill>
              <a:srgbClr val="F07C64"/>
            </a:solidFill>
            <a:ln w="12700">
              <a:solidFill>
                <a:srgbClr val="FFFFFF"/>
              </a:solidFill>
              <a:prstDash val="solid"/>
            </a:ln>
          </p:spPr>
          <p:txBody>
            <a:bodyPr/>
            <a:lstStyle/>
            <a:p>
              <a:endParaRPr lang="en-CH"/>
            </a:p>
          </p:txBody>
        </p:sp>
        <p:sp>
          <p:nvSpPr>
            <p:cNvPr id="34" name="Text 32"/>
            <p:cNvSpPr txBox="1"/>
            <p:nvPr/>
          </p:nvSpPr>
          <p:spPr>
            <a:xfrm>
              <a:off x="4315968" y="5001768"/>
              <a:ext cx="475488" cy="365760"/>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Aptos" pitchFamily="34" charset="0"/>
                  <a:ea typeface="Aptos" pitchFamily="34" charset="-122"/>
                  <a:cs typeface="Aptos" pitchFamily="34" charset="-120"/>
                </a:rPr>
                <a:t>4</a:t>
              </a:r>
              <a:endParaRPr lang="en-US" sz="1300" dirty="0"/>
            </a:p>
          </p:txBody>
        </p:sp>
        <p:sp>
          <p:nvSpPr>
            <p:cNvPr id="35" name="Text 33"/>
            <p:cNvSpPr txBox="1"/>
            <p:nvPr/>
          </p:nvSpPr>
          <p:spPr>
            <a:xfrm>
              <a:off x="5010912" y="5038344"/>
              <a:ext cx="1097280" cy="292608"/>
            </a:xfrm>
            <a:prstGeom prst="rect">
              <a:avLst/>
            </a:prstGeom>
            <a:noFill/>
            <a:ln/>
          </p:spPr>
          <p:txBody>
            <a:bodyPr wrap="square" lIns="0" tIns="0" rIns="0" bIns="0" rtlCol="0" anchor="ctr">
              <a:normAutofit/>
            </a:bodyPr>
            <a:lstStyle/>
            <a:p>
              <a:pPr marL="0" indent="0" algn="l">
                <a:buNone/>
              </a:pPr>
              <a:r>
                <a:rPr lang="en-US" sz="1700" b="1" dirty="0">
                  <a:solidFill>
                    <a:srgbClr val="172A3A"/>
                  </a:solidFill>
                  <a:latin typeface="Aptos" pitchFamily="34" charset="0"/>
                  <a:ea typeface="Aptos" pitchFamily="34" charset="-122"/>
                  <a:cs typeface="Aptos" pitchFamily="34" charset="-120"/>
                </a:rPr>
                <a:t>Choose</a:t>
              </a:r>
              <a:endParaRPr lang="en-US" sz="1700" dirty="0"/>
            </a:p>
          </p:txBody>
        </p:sp>
        <p:sp>
          <p:nvSpPr>
            <p:cNvPr id="36" name="Text 34"/>
            <p:cNvSpPr txBox="1"/>
            <p:nvPr/>
          </p:nvSpPr>
          <p:spPr>
            <a:xfrm>
              <a:off x="6144768" y="4965192"/>
              <a:ext cx="5074920" cy="438912"/>
            </a:xfrm>
            <a:prstGeom prst="rect">
              <a:avLst/>
            </a:prstGeom>
            <a:noFill/>
            <a:ln/>
          </p:spPr>
          <p:txBody>
            <a:bodyPr wrap="square" lIns="0" tIns="0" rIns="0" bIns="0" rtlCol="0" anchor="ctr">
              <a:normAutofit/>
            </a:bodyPr>
            <a:lstStyle/>
            <a:p>
              <a:pPr marL="0" indent="0" algn="l">
                <a:buNone/>
              </a:pPr>
              <a:r>
                <a:rPr lang="en-US" sz="1300" dirty="0">
                  <a:solidFill>
                    <a:srgbClr val="667169"/>
                  </a:solidFill>
                  <a:latin typeface="Aptos" pitchFamily="34" charset="0"/>
                  <a:ea typeface="Aptos" pitchFamily="34" charset="-122"/>
                  <a:cs typeface="Aptos" pitchFamily="34" charset="-120"/>
                </a:rPr>
                <a:t>Walk together, walk solo, or join as usual.</a:t>
              </a:r>
              <a:endParaRPr lang="en-US" sz="1300" dirty="0"/>
            </a:p>
          </p:txBody>
        </p:sp>
      </p:grpSp>
      <p:sp>
        <p:nvSpPr>
          <p:cNvPr id="37" name="Shape 35"/>
          <p:cNvSpPr/>
          <p:nvPr/>
        </p:nvSpPr>
        <p:spPr>
          <a:xfrm>
            <a:off x="4279392" y="5650992"/>
            <a:ext cx="7022592" cy="475488"/>
          </a:xfrm>
          <a:prstGeom prst="roundRect">
            <a:avLst>
              <a:gd name="adj" fmla="val 9615"/>
            </a:avLst>
          </a:prstGeom>
          <a:solidFill>
            <a:srgbClr val="EEF2EB"/>
          </a:solidFill>
          <a:ln w="12700">
            <a:solidFill>
              <a:srgbClr val="DCE3D9"/>
            </a:solidFill>
            <a:prstDash val="solid"/>
          </a:ln>
        </p:spPr>
        <p:txBody>
          <a:bodyPr/>
          <a:lstStyle/>
          <a:p>
            <a:endParaRPr lang="en-CH"/>
          </a:p>
        </p:txBody>
      </p:sp>
      <p:sp>
        <p:nvSpPr>
          <p:cNvPr id="38" name="Text 36"/>
          <p:cNvSpPr txBox="1"/>
          <p:nvPr/>
        </p:nvSpPr>
        <p:spPr>
          <a:xfrm>
            <a:off x="4526280" y="5742432"/>
            <a:ext cx="6537960" cy="237744"/>
          </a:xfrm>
          <a:prstGeom prst="rect">
            <a:avLst/>
          </a:prstGeom>
          <a:noFill/>
          <a:ln/>
        </p:spPr>
        <p:txBody>
          <a:bodyPr wrap="square" lIns="0" tIns="0" rIns="0" bIns="0" rtlCol="0" anchor="ctr">
            <a:normAutofit/>
          </a:bodyPr>
          <a:lstStyle/>
          <a:p>
            <a:pPr marL="0" indent="0" algn="ctr">
              <a:buNone/>
            </a:pPr>
            <a:r>
              <a:rPr lang="en-US" sz="1200" b="1" dirty="0">
                <a:solidFill>
                  <a:srgbClr val="1E2B25"/>
                </a:solidFill>
                <a:latin typeface="Aptos" pitchFamily="34" charset="0"/>
                <a:ea typeface="Aptos" pitchFamily="34" charset="-122"/>
                <a:cs typeface="Aptos" pitchFamily="34" charset="-120"/>
              </a:rPr>
              <a:t>Walk if you wish, stay at your desk if you prefer. The choice is yours.</a:t>
            </a:r>
            <a:endParaRPr lang="en-US" sz="1200" dirty="0"/>
          </a:p>
        </p:txBody>
      </p:sp>
      <p:sp>
        <p:nvSpPr>
          <p:cNvPr id="39" name="Slide Number Placeholder 0"/>
          <p:cNvSpPr>
            <a:spLocks noGrp="1"/>
          </p:cNvSpPr>
          <p:nvPr>
            <p:ph type="sldNum" sz="quarter" idx="4294967295"/>
          </p:nvPr>
        </p:nvSpPr>
        <p:spPr>
          <a:xfrm>
            <a:off x="11814048" y="6510528"/>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899087"/>
                </a:solidFill>
              </a:defRPr>
            </a:lvl1pPr>
          </a:lstStyle>
          <a:p>
            <a:pPr algn="l"/>
            <a:fld id="{F7021451-1387-4CA6-816F-3879F97B5CBC}" type="slidenum">
              <a:rPr lang="en-US" b="0"/>
              <a:t>6</a:t>
            </a:fld>
            <a:endParaRPr lang="en-US"/>
          </a:p>
        </p:txBody>
      </p:sp>
      <p:sp>
        <p:nvSpPr>
          <p:cNvPr id="46" name="Shape 6">
            <a:extLst>
              <a:ext uri="{FF2B5EF4-FFF2-40B4-BE49-F238E27FC236}">
                <a16:creationId xmlns:a16="http://schemas.microsoft.com/office/drawing/2014/main" id="{002035DD-1334-ECDD-AF54-BC5327D024E0}"/>
              </a:ext>
            </a:extLst>
          </p:cNvPr>
          <p:cNvSpPr/>
          <p:nvPr/>
        </p:nvSpPr>
        <p:spPr>
          <a:xfrm>
            <a:off x="834791" y="3776299"/>
            <a:ext cx="2706265" cy="601527"/>
          </a:xfrm>
          <a:prstGeom prst="roundRect">
            <a:avLst>
              <a:gd name="adj" fmla="val 17647"/>
            </a:avLst>
          </a:prstGeom>
          <a:noFill/>
          <a:ln w="12700">
            <a:solidFill>
              <a:schemeClr val="accent6">
                <a:lumMod val="60000"/>
                <a:lumOff val="40000"/>
              </a:schemeClr>
            </a:solidFill>
            <a:prstDash val="solid"/>
          </a:ln>
        </p:spPr>
        <p:txBody>
          <a:bodyPr/>
          <a:lstStyle/>
          <a:p>
            <a:endParaRPr lang="en-CH"/>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pic>
        <p:nvPicPr>
          <p:cNvPr id="2" name="Image 0" descr="/mnt/data/generated_image_88AFCB790AE2_03.png"/>
          <p:cNvPicPr>
            <a:picLocks noChangeAspect="1"/>
          </p:cNvPicPr>
          <p:nvPr/>
        </p:nvPicPr>
        <p:blipFill>
          <a:blip r:embed="rId3"/>
          <a:srcRect l="22633" r="22633"/>
          <a:stretch/>
        </p:blipFill>
        <p:spPr>
          <a:xfrm>
            <a:off x="6903720" y="73152"/>
            <a:ext cx="5285232" cy="6437376"/>
          </a:xfrm>
          <a:prstGeom prst="rect">
            <a:avLst/>
          </a:prstGeom>
        </p:spPr>
      </p:pic>
      <p:sp>
        <p:nvSpPr>
          <p:cNvPr id="3" name="Shape 0"/>
          <p:cNvSpPr/>
          <p:nvPr/>
        </p:nvSpPr>
        <p:spPr>
          <a:xfrm>
            <a:off x="0" y="73152"/>
            <a:ext cx="7242048" cy="6437376"/>
          </a:xfrm>
          <a:prstGeom prst="rect">
            <a:avLst/>
          </a:prstGeom>
          <a:solidFill>
            <a:srgbClr val="F7F8F4"/>
          </a:solidFill>
          <a:ln w="12700">
            <a:solidFill>
              <a:srgbClr val="F7F8F4"/>
            </a:solidFill>
            <a:prstDash val="solid"/>
          </a:ln>
        </p:spPr>
        <p:txBody>
          <a:bodyPr/>
          <a:lstStyle/>
          <a:p>
            <a:endParaRPr lang="en-CH"/>
          </a:p>
        </p:txBody>
      </p:sp>
      <p:sp>
        <p:nvSpPr>
          <p:cNvPr id="4" name="Text 1"/>
          <p:cNvSpPr txBox="1"/>
          <p:nvPr/>
        </p:nvSpPr>
        <p:spPr>
          <a:xfrm>
            <a:off x="566928" y="438912"/>
            <a:ext cx="3474720" cy="228600"/>
          </a:xfrm>
          <a:prstGeom prst="rect">
            <a:avLst/>
          </a:prstGeom>
          <a:noFill/>
          <a:ln/>
        </p:spPr>
        <p:txBody>
          <a:bodyPr wrap="square" lIns="0" tIns="0" rIns="0" bIns="0" rtlCol="0" anchor="ctr">
            <a:normAutofit/>
          </a:bodyPr>
          <a:lstStyle/>
          <a:p>
            <a:pPr marL="0" indent="0" algn="l">
              <a:buNone/>
            </a:pPr>
            <a:r>
              <a:rPr lang="en-US" sz="1000" b="1" dirty="0">
                <a:solidFill>
                  <a:srgbClr val="4F7B59"/>
                </a:solidFill>
                <a:latin typeface="Aptos" pitchFamily="34" charset="0"/>
                <a:ea typeface="Aptos" pitchFamily="34" charset="-122"/>
                <a:cs typeface="Aptos" pitchFamily="34" charset="-120"/>
              </a:rPr>
              <a:t>04 | THE IDEA TO CARRY FORWARD</a:t>
            </a:r>
            <a:endParaRPr lang="en-US" sz="1000" dirty="0"/>
          </a:p>
        </p:txBody>
      </p:sp>
      <p:sp>
        <p:nvSpPr>
          <p:cNvPr id="5" name="Text 2"/>
          <p:cNvSpPr txBox="1"/>
          <p:nvPr/>
        </p:nvSpPr>
        <p:spPr>
          <a:xfrm>
            <a:off x="566928" y="822960"/>
            <a:ext cx="5897880" cy="1097280"/>
          </a:xfrm>
          <a:prstGeom prst="rect">
            <a:avLst/>
          </a:prstGeom>
          <a:noFill/>
          <a:ln/>
        </p:spPr>
        <p:txBody>
          <a:bodyPr wrap="square" lIns="0" tIns="0" rIns="0" bIns="0" rtlCol="0" anchor="ctr">
            <a:normAutofit fontScale="92500"/>
          </a:bodyPr>
          <a:lstStyle/>
          <a:p>
            <a:pPr marL="0" indent="0" algn="l">
              <a:buNone/>
            </a:pPr>
            <a:r>
              <a:rPr lang="en-US" sz="2900" b="1" dirty="0">
                <a:solidFill>
                  <a:srgbClr val="172A3A"/>
                </a:solidFill>
                <a:latin typeface="Aptos" pitchFamily="34" charset="0"/>
                <a:ea typeface="Aptos" pitchFamily="34" charset="-122"/>
                <a:cs typeface="Aptos" pitchFamily="34" charset="-120"/>
              </a:rPr>
              <a:t>A small change to the calendar.</a:t>
            </a:r>
            <a:endParaRPr lang="en-US" sz="2900" dirty="0"/>
          </a:p>
          <a:p>
            <a:pPr marL="0" indent="0" algn="l">
              <a:buNone/>
            </a:pPr>
            <a:r>
              <a:rPr lang="en-US" sz="2900" b="1" dirty="0">
                <a:solidFill>
                  <a:srgbClr val="172A3A"/>
                </a:solidFill>
                <a:latin typeface="Aptos" pitchFamily="34" charset="0"/>
                <a:ea typeface="Aptos" pitchFamily="34" charset="-122"/>
                <a:cs typeface="Aptos" pitchFamily="34" charset="-120"/>
              </a:rPr>
              <a:t>A meaningful change to the workday.</a:t>
            </a:r>
            <a:endParaRPr lang="en-US" sz="2900" dirty="0"/>
          </a:p>
        </p:txBody>
      </p:sp>
      <p:sp>
        <p:nvSpPr>
          <p:cNvPr id="6" name="Text 3"/>
          <p:cNvSpPr txBox="1"/>
          <p:nvPr/>
        </p:nvSpPr>
        <p:spPr>
          <a:xfrm>
            <a:off x="566928" y="2057400"/>
            <a:ext cx="5650992" cy="749808"/>
          </a:xfrm>
          <a:prstGeom prst="rect">
            <a:avLst/>
          </a:prstGeom>
          <a:noFill/>
          <a:ln/>
        </p:spPr>
        <p:txBody>
          <a:bodyPr wrap="square" lIns="0" tIns="0" rIns="0" bIns="0" rtlCol="0" anchor="ctr">
            <a:normAutofit/>
          </a:bodyPr>
          <a:lstStyle/>
          <a:p>
            <a:pPr marL="0" indent="0" algn="l">
              <a:buNone/>
            </a:pPr>
            <a:r>
              <a:rPr lang="en-US" sz="1600" dirty="0">
                <a:solidFill>
                  <a:srgbClr val="667169"/>
                </a:solidFill>
                <a:latin typeface="Aptos" pitchFamily="34" charset="0"/>
                <a:ea typeface="Aptos" pitchFamily="34" charset="-122"/>
                <a:cs typeface="Aptos" pitchFamily="34" charset="-120"/>
              </a:rPr>
              <a:t>WalkWise makes movement easier to choose by placing it inside selected meetings, while keeping participation flexible and entirely optional.</a:t>
            </a:r>
            <a:endParaRPr lang="en-US" sz="1600" dirty="0"/>
          </a:p>
        </p:txBody>
      </p:sp>
      <p:sp>
        <p:nvSpPr>
          <p:cNvPr id="7" name="Shape 4"/>
          <p:cNvSpPr/>
          <p:nvPr/>
        </p:nvSpPr>
        <p:spPr>
          <a:xfrm>
            <a:off x="566928" y="2999232"/>
            <a:ext cx="5650992" cy="603504"/>
          </a:xfrm>
          <a:prstGeom prst="roundRect">
            <a:avLst>
              <a:gd name="adj" fmla="val 7576"/>
            </a:avLst>
          </a:prstGeom>
          <a:solidFill>
            <a:srgbClr val="FFFFFF"/>
          </a:solidFill>
          <a:ln w="12700">
            <a:solidFill>
              <a:srgbClr val="DCE3D9"/>
            </a:solidFill>
            <a:prstDash val="solid"/>
          </a:ln>
        </p:spPr>
        <p:txBody>
          <a:bodyPr/>
          <a:lstStyle/>
          <a:p>
            <a:endParaRPr lang="en-CH"/>
          </a:p>
        </p:txBody>
      </p:sp>
      <p:sp>
        <p:nvSpPr>
          <p:cNvPr id="8" name="Text 5"/>
          <p:cNvSpPr txBox="1"/>
          <p:nvPr/>
        </p:nvSpPr>
        <p:spPr>
          <a:xfrm>
            <a:off x="786384" y="2999232"/>
            <a:ext cx="1527048" cy="603504"/>
          </a:xfrm>
          <a:prstGeom prst="rect">
            <a:avLst/>
          </a:prstGeom>
          <a:noFill/>
          <a:ln/>
        </p:spPr>
        <p:txBody>
          <a:bodyPr wrap="square" lIns="0" tIns="0" rIns="0" bIns="0" rtlCol="0" anchor="ctr">
            <a:normAutofit/>
          </a:bodyPr>
          <a:lstStyle/>
          <a:p>
            <a:pPr marL="0" indent="0" algn="l">
              <a:buNone/>
            </a:pPr>
            <a:r>
              <a:rPr lang="en-US" sz="900" b="1" dirty="0">
                <a:solidFill>
                  <a:srgbClr val="172A3A"/>
                </a:solidFill>
                <a:latin typeface="Aptos" pitchFamily="34" charset="0"/>
                <a:ea typeface="Aptos" pitchFamily="34" charset="-122"/>
                <a:cs typeface="Aptos" pitchFamily="34" charset="-120"/>
              </a:rPr>
              <a:t>FOR </a:t>
            </a:r>
          </a:p>
          <a:p>
            <a:pPr marL="0" indent="0" algn="l">
              <a:buNone/>
            </a:pPr>
            <a:r>
              <a:rPr lang="en-US" sz="900" b="1" dirty="0">
                <a:solidFill>
                  <a:srgbClr val="172A3A"/>
                </a:solidFill>
                <a:latin typeface="Aptos" pitchFamily="34" charset="0"/>
                <a:ea typeface="Aptos" pitchFamily="34" charset="-122"/>
                <a:cs typeface="Aptos" pitchFamily="34" charset="-120"/>
              </a:rPr>
              <a:t>COLLEAGUES</a:t>
            </a:r>
            <a:endParaRPr lang="en-US" sz="900" dirty="0"/>
          </a:p>
        </p:txBody>
      </p:sp>
      <p:sp>
        <p:nvSpPr>
          <p:cNvPr id="9" name="Text 6"/>
          <p:cNvSpPr txBox="1"/>
          <p:nvPr/>
        </p:nvSpPr>
        <p:spPr>
          <a:xfrm>
            <a:off x="2331720" y="2999232"/>
            <a:ext cx="3639312" cy="603504"/>
          </a:xfrm>
          <a:prstGeom prst="rect">
            <a:avLst/>
          </a:prstGeom>
          <a:noFill/>
          <a:ln/>
        </p:spPr>
        <p:txBody>
          <a:bodyPr wrap="square" lIns="0" tIns="0" rIns="0" bIns="0" rtlCol="0" anchor="ctr">
            <a:normAutofit/>
          </a:bodyPr>
          <a:lstStyle/>
          <a:p>
            <a:pPr marL="0" indent="0" algn="l">
              <a:buNone/>
            </a:pPr>
            <a:r>
              <a:rPr lang="en-US" sz="1100" dirty="0">
                <a:solidFill>
                  <a:srgbClr val="667169"/>
                </a:solidFill>
                <a:latin typeface="Aptos" pitchFamily="34" charset="0"/>
                <a:ea typeface="Aptos" pitchFamily="34" charset="-122"/>
                <a:cs typeface="Aptos" pitchFamily="34" charset="-120"/>
              </a:rPr>
              <a:t>More opportunities to move, spend time outdoors and shape the workday around personal needs.</a:t>
            </a:r>
            <a:endParaRPr lang="en-US" sz="1100" dirty="0"/>
          </a:p>
        </p:txBody>
      </p:sp>
      <p:sp>
        <p:nvSpPr>
          <p:cNvPr id="10" name="Shape 7"/>
          <p:cNvSpPr/>
          <p:nvPr/>
        </p:nvSpPr>
        <p:spPr>
          <a:xfrm>
            <a:off x="566928" y="3749040"/>
            <a:ext cx="5650992" cy="603504"/>
          </a:xfrm>
          <a:prstGeom prst="roundRect">
            <a:avLst>
              <a:gd name="adj" fmla="val 7576"/>
            </a:avLst>
          </a:prstGeom>
          <a:solidFill>
            <a:srgbClr val="FFFFFF"/>
          </a:solidFill>
          <a:ln w="12700">
            <a:solidFill>
              <a:srgbClr val="DCE3D9"/>
            </a:solidFill>
            <a:prstDash val="solid"/>
          </a:ln>
        </p:spPr>
        <p:txBody>
          <a:bodyPr/>
          <a:lstStyle/>
          <a:p>
            <a:endParaRPr lang="en-CH"/>
          </a:p>
        </p:txBody>
      </p:sp>
      <p:sp>
        <p:nvSpPr>
          <p:cNvPr id="11" name="Text 8"/>
          <p:cNvSpPr txBox="1"/>
          <p:nvPr/>
        </p:nvSpPr>
        <p:spPr>
          <a:xfrm>
            <a:off x="786384" y="3749040"/>
            <a:ext cx="1527048" cy="603504"/>
          </a:xfrm>
          <a:prstGeom prst="rect">
            <a:avLst/>
          </a:prstGeom>
          <a:noFill/>
          <a:ln/>
        </p:spPr>
        <p:txBody>
          <a:bodyPr wrap="square" lIns="0" tIns="0" rIns="0" bIns="0" rtlCol="0" anchor="ctr">
            <a:normAutofit/>
          </a:bodyPr>
          <a:lstStyle/>
          <a:p>
            <a:pPr marL="0" indent="0" algn="l">
              <a:buNone/>
            </a:pPr>
            <a:r>
              <a:rPr lang="en-US" sz="900" b="1" dirty="0">
                <a:solidFill>
                  <a:srgbClr val="172A3A"/>
                </a:solidFill>
                <a:latin typeface="Aptos" pitchFamily="34" charset="0"/>
                <a:ea typeface="Aptos" pitchFamily="34" charset="-122"/>
                <a:cs typeface="Aptos" pitchFamily="34" charset="-120"/>
              </a:rPr>
              <a:t>FOR </a:t>
            </a:r>
          </a:p>
          <a:p>
            <a:pPr marL="0" indent="0" algn="l">
              <a:buNone/>
            </a:pPr>
            <a:r>
              <a:rPr lang="en-US" sz="900" b="1" dirty="0">
                <a:solidFill>
                  <a:srgbClr val="172A3A"/>
                </a:solidFill>
                <a:latin typeface="Aptos" pitchFamily="34" charset="0"/>
                <a:ea typeface="Aptos" pitchFamily="34" charset="-122"/>
                <a:cs typeface="Aptos" pitchFamily="34" charset="-120"/>
              </a:rPr>
              <a:t>THE ORGANISATION</a:t>
            </a:r>
            <a:endParaRPr lang="en-US" sz="900" dirty="0"/>
          </a:p>
        </p:txBody>
      </p:sp>
      <p:sp>
        <p:nvSpPr>
          <p:cNvPr id="12" name="Text 9"/>
          <p:cNvSpPr txBox="1"/>
          <p:nvPr/>
        </p:nvSpPr>
        <p:spPr>
          <a:xfrm>
            <a:off x="2331720" y="3749040"/>
            <a:ext cx="3639312" cy="603504"/>
          </a:xfrm>
          <a:prstGeom prst="rect">
            <a:avLst/>
          </a:prstGeom>
          <a:noFill/>
          <a:ln/>
        </p:spPr>
        <p:txBody>
          <a:bodyPr wrap="square" lIns="0" tIns="0" rIns="0" bIns="0" rtlCol="0" anchor="ctr">
            <a:normAutofit/>
          </a:bodyPr>
          <a:lstStyle/>
          <a:p>
            <a:pPr marL="0" indent="0" algn="l">
              <a:buNone/>
            </a:pPr>
            <a:r>
              <a:rPr lang="en-US" sz="1100" dirty="0">
                <a:solidFill>
                  <a:srgbClr val="667169"/>
                </a:solidFill>
                <a:latin typeface="Aptos" pitchFamily="34" charset="0"/>
                <a:ea typeface="Aptos" pitchFamily="34" charset="-122"/>
                <a:cs typeface="Aptos" pitchFamily="34" charset="-120"/>
              </a:rPr>
              <a:t>A practical way to support wellbeing and strengthen a flexible, people-centred meeting culture.</a:t>
            </a:r>
            <a:endParaRPr lang="en-US" sz="1100" dirty="0"/>
          </a:p>
        </p:txBody>
      </p:sp>
      <p:sp>
        <p:nvSpPr>
          <p:cNvPr id="13" name="Shape 10"/>
          <p:cNvSpPr/>
          <p:nvPr/>
        </p:nvSpPr>
        <p:spPr>
          <a:xfrm>
            <a:off x="566928" y="4498848"/>
            <a:ext cx="5650992" cy="603504"/>
          </a:xfrm>
          <a:prstGeom prst="roundRect">
            <a:avLst>
              <a:gd name="adj" fmla="val 7576"/>
            </a:avLst>
          </a:prstGeom>
          <a:solidFill>
            <a:srgbClr val="EAF2E7"/>
          </a:solidFill>
          <a:ln w="12700">
            <a:solidFill>
              <a:srgbClr val="D6E4D3"/>
            </a:solidFill>
            <a:prstDash val="solid"/>
          </a:ln>
        </p:spPr>
        <p:txBody>
          <a:bodyPr/>
          <a:lstStyle/>
          <a:p>
            <a:endParaRPr lang="en-CH"/>
          </a:p>
        </p:txBody>
      </p:sp>
      <p:sp>
        <p:nvSpPr>
          <p:cNvPr id="14" name="Text 11"/>
          <p:cNvSpPr txBox="1"/>
          <p:nvPr/>
        </p:nvSpPr>
        <p:spPr>
          <a:xfrm>
            <a:off x="786384" y="4498848"/>
            <a:ext cx="1527048" cy="603504"/>
          </a:xfrm>
          <a:prstGeom prst="rect">
            <a:avLst/>
          </a:prstGeom>
          <a:noFill/>
          <a:ln/>
        </p:spPr>
        <p:txBody>
          <a:bodyPr wrap="square" lIns="0" tIns="0" rIns="0" bIns="0" rtlCol="0" anchor="ctr">
            <a:normAutofit/>
          </a:bodyPr>
          <a:lstStyle/>
          <a:p>
            <a:pPr marL="0" indent="0" algn="l">
              <a:buNone/>
            </a:pPr>
            <a:r>
              <a:rPr lang="en-US" sz="900" b="1" dirty="0">
                <a:solidFill>
                  <a:srgbClr val="4F7B59"/>
                </a:solidFill>
                <a:latin typeface="Aptos" pitchFamily="34" charset="0"/>
                <a:ea typeface="Aptos" pitchFamily="34" charset="-122"/>
                <a:cs typeface="Aptos" pitchFamily="34" charset="-120"/>
              </a:rPr>
              <a:t>WITH </a:t>
            </a:r>
          </a:p>
          <a:p>
            <a:pPr marL="0" indent="0" algn="l">
              <a:buNone/>
            </a:pPr>
            <a:r>
              <a:rPr lang="en-US" sz="900" b="1" dirty="0">
                <a:solidFill>
                  <a:srgbClr val="4F7B59"/>
                </a:solidFill>
                <a:latin typeface="Aptos" pitchFamily="34" charset="0"/>
                <a:ea typeface="Aptos" pitchFamily="34" charset="-122"/>
                <a:cs typeface="Aptos" pitchFamily="34" charset="-120"/>
              </a:rPr>
              <a:t>LEADERSHIP SUPPORT</a:t>
            </a:r>
            <a:endParaRPr lang="en-US" sz="900" dirty="0"/>
          </a:p>
        </p:txBody>
      </p:sp>
      <p:sp>
        <p:nvSpPr>
          <p:cNvPr id="15" name="Text 12"/>
          <p:cNvSpPr txBox="1"/>
          <p:nvPr/>
        </p:nvSpPr>
        <p:spPr>
          <a:xfrm>
            <a:off x="2331720" y="4498848"/>
            <a:ext cx="3639312" cy="603504"/>
          </a:xfrm>
          <a:prstGeom prst="rect">
            <a:avLst/>
          </a:prstGeom>
          <a:noFill/>
          <a:ln/>
        </p:spPr>
        <p:txBody>
          <a:bodyPr wrap="square" lIns="0" tIns="0" rIns="0" bIns="0" rtlCol="0" anchor="ctr">
            <a:normAutofit/>
          </a:bodyPr>
          <a:lstStyle/>
          <a:p>
            <a:pPr marL="0" indent="0" algn="l">
              <a:buNone/>
            </a:pPr>
            <a:r>
              <a:rPr lang="en-US" sz="1100" b="1" dirty="0">
                <a:solidFill>
                  <a:srgbClr val="667169"/>
                </a:solidFill>
                <a:latin typeface="Aptos" pitchFamily="34" charset="0"/>
                <a:ea typeface="Aptos" pitchFamily="34" charset="-122"/>
                <a:cs typeface="Aptos" pitchFamily="34" charset="-120"/>
              </a:rPr>
              <a:t>A visible signal that walking meetings are welcomed when the meeting format makes them appropriate.</a:t>
            </a:r>
            <a:endParaRPr lang="en-US" sz="1100" dirty="0"/>
          </a:p>
        </p:txBody>
      </p:sp>
      <p:sp>
        <p:nvSpPr>
          <p:cNvPr id="16" name="Shape 13"/>
          <p:cNvSpPr/>
          <p:nvPr/>
        </p:nvSpPr>
        <p:spPr>
          <a:xfrm>
            <a:off x="566928" y="5468112"/>
            <a:ext cx="5650992" cy="621792"/>
          </a:xfrm>
          <a:prstGeom prst="roundRect">
            <a:avLst>
              <a:gd name="adj" fmla="val 8824"/>
            </a:avLst>
          </a:prstGeom>
          <a:solidFill>
            <a:srgbClr val="B6D85A"/>
          </a:solidFill>
          <a:ln w="12700">
            <a:solidFill>
              <a:srgbClr val="B6D85A"/>
            </a:solidFill>
            <a:prstDash val="solid"/>
          </a:ln>
        </p:spPr>
        <p:txBody>
          <a:bodyPr/>
          <a:lstStyle/>
          <a:p>
            <a:endParaRPr lang="en-CH"/>
          </a:p>
        </p:txBody>
      </p:sp>
      <p:sp>
        <p:nvSpPr>
          <p:cNvPr id="17" name="Text 14"/>
          <p:cNvSpPr txBox="1"/>
          <p:nvPr/>
        </p:nvSpPr>
        <p:spPr>
          <a:xfrm>
            <a:off x="786384" y="5605272"/>
            <a:ext cx="5212080" cy="310896"/>
          </a:xfrm>
          <a:prstGeom prst="rect">
            <a:avLst/>
          </a:prstGeom>
          <a:noFill/>
          <a:ln/>
        </p:spPr>
        <p:txBody>
          <a:bodyPr wrap="square" lIns="0" tIns="0" rIns="0" bIns="0" rtlCol="0" anchor="ctr">
            <a:normAutofit/>
          </a:bodyPr>
          <a:lstStyle/>
          <a:p>
            <a:pPr marL="0" indent="0" algn="ctr">
              <a:buNone/>
            </a:pPr>
            <a:r>
              <a:rPr lang="en-US" sz="1400" b="1" dirty="0">
                <a:solidFill>
                  <a:srgbClr val="172A3A"/>
                </a:solidFill>
                <a:latin typeface="Aptos" pitchFamily="34" charset="0"/>
                <a:ea typeface="Aptos" pitchFamily="34" charset="-122"/>
                <a:cs typeface="Aptos" pitchFamily="34" charset="-120"/>
              </a:rPr>
              <a:t>WALKWISE  |  MAKE MOVEMENT PART OF THE WORKDAY</a:t>
            </a:r>
            <a:endParaRPr lang="en-US" sz="1400" dirty="0"/>
          </a:p>
        </p:txBody>
      </p:sp>
      <p:sp>
        <p:nvSpPr>
          <p:cNvPr id="25" name="Slide Number Placeholder 0"/>
          <p:cNvSpPr>
            <a:spLocks noGrp="1"/>
          </p:cNvSpPr>
          <p:nvPr>
            <p:ph type="sldNum" sz="quarter" idx="4294967295"/>
          </p:nvPr>
        </p:nvSpPr>
        <p:spPr>
          <a:xfrm>
            <a:off x="11814048" y="6510528"/>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899087"/>
                </a:solidFill>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43F1E5-4DC7-B344-B352-72992825D5DB}"/>
              </a:ext>
            </a:extLst>
          </p:cNvPr>
          <p:cNvPicPr>
            <a:picLocks noChangeAspect="1"/>
          </p:cNvPicPr>
          <p:nvPr/>
        </p:nvPicPr>
        <p:blipFill>
          <a:blip r:embed="rId2"/>
          <a:stretch>
            <a:fillRect/>
          </a:stretch>
        </p:blipFill>
        <p:spPr>
          <a:xfrm>
            <a:off x="2036547" y="1423433"/>
            <a:ext cx="2750606" cy="5434567"/>
          </a:xfrm>
          <a:prstGeom prst="rect">
            <a:avLst/>
          </a:prstGeom>
        </p:spPr>
      </p:pic>
      <p:graphicFrame>
        <p:nvGraphicFramePr>
          <p:cNvPr id="6" name="Object 5">
            <a:extLst>
              <a:ext uri="{FF2B5EF4-FFF2-40B4-BE49-F238E27FC236}">
                <a16:creationId xmlns:a16="http://schemas.microsoft.com/office/drawing/2014/main" id="{466E3B88-DEC0-55B4-25C6-5D2EBC2C755C}"/>
              </a:ext>
            </a:extLst>
          </p:cNvPr>
          <p:cNvGraphicFramePr>
            <a:graphicFrameLocks noChangeAspect="1"/>
          </p:cNvGraphicFramePr>
          <p:nvPr>
            <p:extLst>
              <p:ext uri="{D42A27DB-BD31-4B8C-83A1-F6EECF244321}">
                <p14:modId xmlns:p14="http://schemas.microsoft.com/office/powerpoint/2010/main" val="2619896966"/>
              </p:ext>
            </p:extLst>
          </p:nvPr>
        </p:nvGraphicFramePr>
        <p:xfrm>
          <a:off x="6970766" y="3119247"/>
          <a:ext cx="2286000" cy="514350"/>
        </p:xfrm>
        <a:graphic>
          <a:graphicData uri="http://schemas.openxmlformats.org/presentationml/2006/ole">
            <mc:AlternateContent xmlns:mc="http://schemas.openxmlformats.org/markup-compatibility/2006">
              <mc:Choice xmlns:v="urn:schemas-microsoft-com:vml" Requires="v">
                <p:oleObj name="Packager Shell Object" showAsIcon="1" r:id="rId3" imgW="2286174" imgH="514350" progId="Package">
                  <p:embed/>
                </p:oleObj>
              </mc:Choice>
              <mc:Fallback>
                <p:oleObj name="Packager Shell Object" showAsIcon="1" r:id="rId3" imgW="2286174" imgH="514350" progId="Package">
                  <p:embed/>
                  <p:pic>
                    <p:nvPicPr>
                      <p:cNvPr id="6" name="Object 5">
                        <a:extLst>
                          <a:ext uri="{FF2B5EF4-FFF2-40B4-BE49-F238E27FC236}">
                            <a16:creationId xmlns:a16="http://schemas.microsoft.com/office/drawing/2014/main" id="{466E3B88-DEC0-55B4-25C6-5D2EBC2C755C}"/>
                          </a:ext>
                        </a:extLst>
                      </p:cNvPr>
                      <p:cNvPicPr/>
                      <p:nvPr/>
                    </p:nvPicPr>
                    <p:blipFill>
                      <a:blip r:embed="rId4"/>
                      <a:stretch>
                        <a:fillRect/>
                      </a:stretch>
                    </p:blipFill>
                    <p:spPr>
                      <a:xfrm>
                        <a:off x="6970766" y="3119247"/>
                        <a:ext cx="2286000" cy="514350"/>
                      </a:xfrm>
                      <a:prstGeom prst="rect">
                        <a:avLst/>
                      </a:prstGeom>
                    </p:spPr>
                  </p:pic>
                </p:oleObj>
              </mc:Fallback>
            </mc:AlternateContent>
          </a:graphicData>
        </a:graphic>
      </p:graphicFrame>
      <p:sp>
        <p:nvSpPr>
          <p:cNvPr id="8" name="Text 1">
            <a:extLst>
              <a:ext uri="{FF2B5EF4-FFF2-40B4-BE49-F238E27FC236}">
                <a16:creationId xmlns:a16="http://schemas.microsoft.com/office/drawing/2014/main" id="{B53575DE-83B5-7364-9BFC-24DDDD25CB9C}"/>
              </a:ext>
            </a:extLst>
          </p:cNvPr>
          <p:cNvSpPr txBox="1"/>
          <p:nvPr/>
        </p:nvSpPr>
        <p:spPr>
          <a:xfrm>
            <a:off x="502920" y="612648"/>
            <a:ext cx="11064240" cy="566928"/>
          </a:xfrm>
          <a:prstGeom prst="rect">
            <a:avLst/>
          </a:prstGeom>
          <a:noFill/>
          <a:ln/>
        </p:spPr>
        <p:txBody>
          <a:bodyPr wrap="square" lIns="0" tIns="0" rIns="0" bIns="0" rtlCol="0" anchor="ctr">
            <a:normAutofit/>
          </a:bodyPr>
          <a:lstStyle/>
          <a:p>
            <a:pPr marL="0" indent="0" algn="l">
              <a:buNone/>
            </a:pPr>
            <a:r>
              <a:rPr lang="en-US" sz="2700" b="1">
                <a:solidFill>
                  <a:srgbClr val="172A3A"/>
                </a:solidFill>
                <a:latin typeface="Aptos" pitchFamily="34" charset="0"/>
                <a:ea typeface="Aptos" pitchFamily="34" charset="-122"/>
                <a:cs typeface="Aptos" pitchFamily="34" charset="-120"/>
              </a:rPr>
              <a:t>See WalkWise in action through a typical meeting journey</a:t>
            </a:r>
            <a:endParaRPr lang="en-US" sz="2700" dirty="0"/>
          </a:p>
        </p:txBody>
      </p:sp>
    </p:spTree>
    <p:extLst>
      <p:ext uri="{BB962C8B-B14F-4D97-AF65-F5344CB8AC3E}">
        <p14:creationId xmlns:p14="http://schemas.microsoft.com/office/powerpoint/2010/main" val="10374469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TotalTime>
  <Words>932</Words>
  <Application>Microsoft Office PowerPoint</Application>
  <PresentationFormat>Widescreen</PresentationFormat>
  <Paragraphs>122</Paragraphs>
  <Slides>8</Slides>
  <Notes>6</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2" baseType="lpstr">
      <vt:lpstr>Aptos</vt:lpstr>
      <vt:lpstr>Arial</vt:lpstr>
      <vt:lpstr>Office Theme</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WalkWise: From design challenge to pitch</dc:title>
  <dc:subject>PptxGenJS Presentation</dc:subject>
  <dc:creator>PERRETEN, Nino</dc:creator>
  <cp:lastModifiedBy>PERRETEN, Nino</cp:lastModifiedBy>
  <cp:revision>2</cp:revision>
  <dcterms:created xsi:type="dcterms:W3CDTF">2026-10-01T00:23:10Z</dcterms:created>
  <dcterms:modified xsi:type="dcterms:W3CDTF">2026-10-01T07:23:46Z</dcterms:modified>
</cp:coreProperties>
</file>